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427" r:id="rId3"/>
    <p:sldId id="275" r:id="rId4"/>
    <p:sldId id="566" r:id="rId5"/>
    <p:sldId id="543" r:id="rId6"/>
    <p:sldId id="544" r:id="rId7"/>
    <p:sldId id="574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75" r:id="rId32"/>
    <p:sldId id="561" r:id="rId33"/>
    <p:sldId id="562" r:id="rId34"/>
    <p:sldId id="563" r:id="rId35"/>
    <p:sldId id="564" r:id="rId36"/>
    <p:sldId id="565" r:id="rId37"/>
    <p:sldId id="542" r:id="rId38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BA"/>
    <a:srgbClr val="0000FF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7" autoAdjust="0"/>
    <p:restoredTop sz="94660"/>
  </p:normalViewPr>
  <p:slideViewPr>
    <p:cSldViewPr>
      <p:cViewPr varScale="1">
        <p:scale>
          <a:sx n="98" d="100"/>
          <a:sy n="98" d="100"/>
        </p:scale>
        <p:origin x="2076" y="96"/>
      </p:cViewPr>
      <p:guideLst>
        <p:guide orient="horz" pos="2382"/>
        <p:guide pos="3368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20858B31-2CDD-4295-A59C-5A556D2C94D7}"/>
    <pc:docChg chg="custSel addSld delSld modSld sldOrd">
      <pc:chgData name="강환수" userId="f1cac8d9-9172-4d6c-9b10-74cb51d57900" providerId="ADAL" clId="{20858B31-2CDD-4295-A59C-5A556D2C94D7}" dt="2022-12-24T05:52:00.391" v="1633" actId="1038"/>
      <pc:docMkLst>
        <pc:docMk/>
      </pc:docMkLst>
      <pc:sldChg chg="delSp modSp">
        <pc:chgData name="강환수" userId="f1cac8d9-9172-4d6c-9b10-74cb51d57900" providerId="ADAL" clId="{20858B31-2CDD-4295-A59C-5A556D2C94D7}" dt="2022-12-24T05:19:20.032" v="949" actId="1036"/>
        <pc:sldMkLst>
          <pc:docMk/>
          <pc:sldMk cId="0" sldId="256"/>
        </pc:sldMkLst>
        <pc:spChg chg="mod">
          <ac:chgData name="강환수" userId="f1cac8d9-9172-4d6c-9b10-74cb51d57900" providerId="ADAL" clId="{20858B31-2CDD-4295-A59C-5A556D2C94D7}" dt="2022-12-24T05:19:20.032" v="949" actId="103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강환수" userId="f1cac8d9-9172-4d6c-9b10-74cb51d57900" providerId="ADAL" clId="{20858B31-2CDD-4295-A59C-5A556D2C94D7}" dt="2022-12-24T05:19:15.942" v="936" actId="478"/>
          <ac:spMkLst>
            <pc:docMk/>
            <pc:sldMk cId="0" sldId="256"/>
            <ac:spMk id="13" creationId="{00000000-0000-0000-0000-000000000000}"/>
          </ac:spMkLst>
        </pc:spChg>
      </pc:sldChg>
      <pc:sldChg chg="modSp ord">
        <pc:chgData name="강환수" userId="f1cac8d9-9172-4d6c-9b10-74cb51d57900" providerId="ADAL" clId="{20858B31-2CDD-4295-A59C-5A556D2C94D7}" dt="2022-12-24T05:52:00.391" v="1633" actId="1038"/>
        <pc:sldMkLst>
          <pc:docMk/>
          <pc:sldMk cId="2477377263" sldId="273"/>
        </pc:sldMkLst>
        <pc:spChg chg="mod">
          <ac:chgData name="강환수" userId="f1cac8d9-9172-4d6c-9b10-74cb51d57900" providerId="ADAL" clId="{20858B31-2CDD-4295-A59C-5A556D2C94D7}" dt="2022-12-23T02:19:59.587" v="378" actId="6549"/>
          <ac:spMkLst>
            <pc:docMk/>
            <pc:sldMk cId="2477377263" sldId="273"/>
            <ac:spMk id="2" creationId="{E57BD92B-A116-45B4-A70A-AFCD12BEF3E1}"/>
          </ac:spMkLst>
        </pc:spChg>
        <pc:spChg chg="mod">
          <ac:chgData name="강환수" userId="f1cac8d9-9172-4d6c-9b10-74cb51d57900" providerId="ADAL" clId="{20858B31-2CDD-4295-A59C-5A556D2C94D7}" dt="2022-12-23T02:19:33.325" v="328" actId="6549"/>
          <ac:spMkLst>
            <pc:docMk/>
            <pc:sldMk cId="2477377263" sldId="273"/>
            <ac:spMk id="3" creationId="{41C3D33D-E8EC-4E13-A75D-4477D139882F}"/>
          </ac:spMkLst>
        </pc:spChg>
        <pc:spChg chg="mod">
          <ac:chgData name="강환수" userId="f1cac8d9-9172-4d6c-9b10-74cb51d57900" providerId="ADAL" clId="{20858B31-2CDD-4295-A59C-5A556D2C94D7}" dt="2022-12-24T05:52:00.391" v="1633" actId="1038"/>
          <ac:spMkLst>
            <pc:docMk/>
            <pc:sldMk cId="2477377263" sldId="273"/>
            <ac:spMk id="4" creationId="{99A17636-2B54-4960-B478-0E75528F697D}"/>
          </ac:spMkLst>
        </pc:spChg>
        <pc:spChg chg="mod">
          <ac:chgData name="강환수" userId="f1cac8d9-9172-4d6c-9b10-74cb51d57900" providerId="ADAL" clId="{20858B31-2CDD-4295-A59C-5A556D2C94D7}" dt="2022-12-24T05:52:00.391" v="1633" actId="1038"/>
          <ac:spMkLst>
            <pc:docMk/>
            <pc:sldMk cId="2477377263" sldId="273"/>
            <ac:spMk id="5" creationId="{7CDCFDB3-EEF9-4722-9EE9-D961C67672BD}"/>
          </ac:spMkLst>
        </pc:spChg>
        <pc:picChg chg="mod">
          <ac:chgData name="강환수" userId="f1cac8d9-9172-4d6c-9b10-74cb51d57900" providerId="ADAL" clId="{20858B31-2CDD-4295-A59C-5A556D2C94D7}" dt="2022-12-24T05:52:00.391" v="1633" actId="1038"/>
          <ac:picMkLst>
            <pc:docMk/>
            <pc:sldMk cId="2477377263" sldId="273"/>
            <ac:picMk id="6" creationId="{2B95DA98-3B35-4088-8FE8-119CDF018419}"/>
          </ac:picMkLst>
        </pc:picChg>
      </pc:sldChg>
      <pc:sldChg chg="delSp">
        <pc:chgData name="강환수" userId="f1cac8d9-9172-4d6c-9b10-74cb51d57900" providerId="ADAL" clId="{20858B31-2CDD-4295-A59C-5A556D2C94D7}" dt="2022-12-24T05:48:25.922" v="1615" actId="478"/>
        <pc:sldMkLst>
          <pc:docMk/>
          <pc:sldMk cId="280946256" sldId="275"/>
        </pc:sldMkLst>
        <pc:spChg chg="del">
          <ac:chgData name="강환수" userId="f1cac8d9-9172-4d6c-9b10-74cb51d57900" providerId="ADAL" clId="{20858B31-2CDD-4295-A59C-5A556D2C94D7}" dt="2022-12-24T05:48:25.922" v="1615" actId="478"/>
          <ac:spMkLst>
            <pc:docMk/>
            <pc:sldMk cId="280946256" sldId="275"/>
            <ac:spMk id="2" creationId="{AB64FF43-1A59-4BFA-B1A1-A6DC49791FFF}"/>
          </ac:spMkLst>
        </pc:spChg>
      </pc:sldChg>
      <pc:sldChg chg="addSp modSp">
        <pc:chgData name="강환수" userId="f1cac8d9-9172-4d6c-9b10-74cb51d57900" providerId="ADAL" clId="{20858B31-2CDD-4295-A59C-5A556D2C94D7}" dt="2022-12-24T05:48:40.713" v="1616" actId="6549"/>
        <pc:sldMkLst>
          <pc:docMk/>
          <pc:sldMk cId="2089946424" sldId="346"/>
        </pc:sldMkLst>
        <pc:spChg chg="mod">
          <ac:chgData name="강환수" userId="f1cac8d9-9172-4d6c-9b10-74cb51d57900" providerId="ADAL" clId="{20858B31-2CDD-4295-A59C-5A556D2C94D7}" dt="2022-12-24T05:48:40.713" v="1616" actId="6549"/>
          <ac:spMkLst>
            <pc:docMk/>
            <pc:sldMk cId="2089946424" sldId="346"/>
            <ac:spMk id="3" creationId="{BC28630C-2285-403A-963F-586E68FB7277}"/>
          </ac:spMkLst>
        </pc:spChg>
        <pc:spChg chg="add mod">
          <ac:chgData name="강환수" userId="f1cac8d9-9172-4d6c-9b10-74cb51d57900" providerId="ADAL" clId="{20858B31-2CDD-4295-A59C-5A556D2C94D7}" dt="2022-12-24T05:36:53.753" v="1569" actId="1076"/>
          <ac:spMkLst>
            <pc:docMk/>
            <pc:sldMk cId="2089946424" sldId="346"/>
            <ac:spMk id="5" creationId="{72AD7C7A-883F-4DC0-B70E-60D7AF52A81F}"/>
          </ac:spMkLst>
        </pc:spChg>
        <pc:picChg chg="mod">
          <ac:chgData name="강환수" userId="f1cac8d9-9172-4d6c-9b10-74cb51d57900" providerId="ADAL" clId="{20858B31-2CDD-4295-A59C-5A556D2C94D7}" dt="2022-12-23T02:05:27.774" v="13" actId="1035"/>
          <ac:picMkLst>
            <pc:docMk/>
            <pc:sldMk cId="2089946424" sldId="346"/>
            <ac:picMk id="4" creationId="{26EF55E5-7148-460E-894A-E34FE43E3141}"/>
          </ac:picMkLst>
        </pc:picChg>
      </pc:sldChg>
      <pc:sldChg chg="delSp modSp">
        <pc:chgData name="강환수" userId="f1cac8d9-9172-4d6c-9b10-74cb51d57900" providerId="ADAL" clId="{20858B31-2CDD-4295-A59C-5A556D2C94D7}" dt="2022-12-23T02:08:37.366" v="54" actId="20577"/>
        <pc:sldMkLst>
          <pc:docMk/>
          <pc:sldMk cId="696143681" sldId="349"/>
        </pc:sldMkLst>
        <pc:spChg chg="mod">
          <ac:chgData name="강환수" userId="f1cac8d9-9172-4d6c-9b10-74cb51d57900" providerId="ADAL" clId="{20858B31-2CDD-4295-A59C-5A556D2C94D7}" dt="2022-12-23T02:08:37.366" v="54" actId="20577"/>
          <ac:spMkLst>
            <pc:docMk/>
            <pc:sldMk cId="696143681" sldId="349"/>
            <ac:spMk id="3" creationId="{E310B2CC-AC84-4367-99EC-35369C77257A}"/>
          </ac:spMkLst>
        </pc:spChg>
        <pc:spChg chg="del mod">
          <ac:chgData name="강환수" userId="f1cac8d9-9172-4d6c-9b10-74cb51d57900" providerId="ADAL" clId="{20858B31-2CDD-4295-A59C-5A556D2C94D7}" dt="2022-12-23T02:08:28.433" v="44" actId="478"/>
          <ac:spMkLst>
            <pc:docMk/>
            <pc:sldMk cId="696143681" sldId="349"/>
            <ac:spMk id="5" creationId="{F2E726E1-B81A-4034-BE8F-EC508D97714C}"/>
          </ac:spMkLst>
        </pc:spChg>
        <pc:picChg chg="del">
          <ac:chgData name="강환수" userId="f1cac8d9-9172-4d6c-9b10-74cb51d57900" providerId="ADAL" clId="{20858B31-2CDD-4295-A59C-5A556D2C94D7}" dt="2022-12-23T02:08:10.328" v="39" actId="478"/>
          <ac:picMkLst>
            <pc:docMk/>
            <pc:sldMk cId="696143681" sldId="349"/>
            <ac:picMk id="1026" creationId="{DD424D94-C641-4659-B44E-E90FD439D775}"/>
          </ac:picMkLst>
        </pc:picChg>
      </pc:sldChg>
      <pc:sldChg chg="delSp modSp">
        <pc:chgData name="강환수" userId="f1cac8d9-9172-4d6c-9b10-74cb51d57900" providerId="ADAL" clId="{20858B31-2CDD-4295-A59C-5A556D2C94D7}" dt="2022-12-23T02:17:38.851" v="264" actId="478"/>
        <pc:sldMkLst>
          <pc:docMk/>
          <pc:sldMk cId="1707826271" sldId="359"/>
        </pc:sldMkLst>
        <pc:spChg chg="mod">
          <ac:chgData name="강환수" userId="f1cac8d9-9172-4d6c-9b10-74cb51d57900" providerId="ADAL" clId="{20858B31-2CDD-4295-A59C-5A556D2C94D7}" dt="2022-12-23T02:17:33.907" v="262" actId="6549"/>
          <ac:spMkLst>
            <pc:docMk/>
            <pc:sldMk cId="1707826271" sldId="359"/>
            <ac:spMk id="3" creationId="{D442DC83-2025-4518-A754-47B8BE1B66F4}"/>
          </ac:spMkLst>
        </pc:spChg>
        <pc:picChg chg="del">
          <ac:chgData name="강환수" userId="f1cac8d9-9172-4d6c-9b10-74cb51d57900" providerId="ADAL" clId="{20858B31-2CDD-4295-A59C-5A556D2C94D7}" dt="2022-12-23T02:17:36.163" v="263" actId="478"/>
          <ac:picMkLst>
            <pc:docMk/>
            <pc:sldMk cId="1707826271" sldId="359"/>
            <ac:picMk id="10242" creationId="{B1BD5B2E-C394-4405-9195-53A689DDD8D2}"/>
          </ac:picMkLst>
        </pc:picChg>
        <pc:cxnChg chg="del">
          <ac:chgData name="강환수" userId="f1cac8d9-9172-4d6c-9b10-74cb51d57900" providerId="ADAL" clId="{20858B31-2CDD-4295-A59C-5A556D2C94D7}" dt="2022-12-23T02:17:38.851" v="264" actId="478"/>
          <ac:cxnSpMkLst>
            <pc:docMk/>
            <pc:sldMk cId="1707826271" sldId="359"/>
            <ac:cxnSpMk id="5" creationId="{F9DDF5DE-D34B-4CBC-9E80-914B5735ECCE}"/>
          </ac:cxnSpMkLst>
        </pc:cxnChg>
      </pc:sldChg>
      <pc:sldChg chg="delSp">
        <pc:chgData name="강환수" userId="f1cac8d9-9172-4d6c-9b10-74cb51d57900" providerId="ADAL" clId="{20858B31-2CDD-4295-A59C-5A556D2C94D7}" dt="2022-12-24T05:25:30.293" v="1147" actId="478"/>
        <pc:sldMkLst>
          <pc:docMk/>
          <pc:sldMk cId="3368184355" sldId="368"/>
        </pc:sldMkLst>
        <pc:spChg chg="del">
          <ac:chgData name="강환수" userId="f1cac8d9-9172-4d6c-9b10-74cb51d57900" providerId="ADAL" clId="{20858B31-2CDD-4295-A59C-5A556D2C94D7}" dt="2022-12-24T05:25:30.293" v="1147" actId="478"/>
          <ac:spMkLst>
            <pc:docMk/>
            <pc:sldMk cId="3368184355" sldId="368"/>
            <ac:spMk id="5" creationId="{F4197481-A4DD-4EF0-A26F-59D64F1BC8A7}"/>
          </ac:spMkLst>
        </pc:spChg>
        <pc:picChg chg="del">
          <ac:chgData name="강환수" userId="f1cac8d9-9172-4d6c-9b10-74cb51d57900" providerId="ADAL" clId="{20858B31-2CDD-4295-A59C-5A556D2C94D7}" dt="2022-12-24T05:25:26.164" v="1146" actId="478"/>
          <ac:picMkLst>
            <pc:docMk/>
            <pc:sldMk cId="3368184355" sldId="368"/>
            <ac:picMk id="4" creationId="{832C85D6-A445-4E5F-98D4-E73046400991}"/>
          </ac:picMkLst>
        </pc:picChg>
      </pc:sldChg>
      <pc:sldChg chg="addSp modSp ord">
        <pc:chgData name="강환수" userId="f1cac8d9-9172-4d6c-9b10-74cb51d57900" providerId="ADAL" clId="{20858B31-2CDD-4295-A59C-5A556D2C94D7}" dt="2022-12-24T05:40:35.778" v="1605" actId="1076"/>
        <pc:sldMkLst>
          <pc:docMk/>
          <pc:sldMk cId="3983483844" sldId="369"/>
        </pc:sldMkLst>
        <pc:spChg chg="mod">
          <ac:chgData name="강환수" userId="f1cac8d9-9172-4d6c-9b10-74cb51d57900" providerId="ADAL" clId="{20858B31-2CDD-4295-A59C-5A556D2C94D7}" dt="2022-12-24T05:24:33.404" v="1143" actId="6549"/>
          <ac:spMkLst>
            <pc:docMk/>
            <pc:sldMk cId="3983483844" sldId="369"/>
            <ac:spMk id="3" creationId="{282E0652-67B6-4126-A33C-10C6676C9F0F}"/>
          </ac:spMkLst>
        </pc:spChg>
        <pc:spChg chg="add mod">
          <ac:chgData name="강환수" userId="f1cac8d9-9172-4d6c-9b10-74cb51d57900" providerId="ADAL" clId="{20858B31-2CDD-4295-A59C-5A556D2C94D7}" dt="2022-12-24T05:40:35.778" v="1605" actId="1076"/>
          <ac:spMkLst>
            <pc:docMk/>
            <pc:sldMk cId="3983483844" sldId="369"/>
            <ac:spMk id="5" creationId="{43CCBB7D-1DD1-497D-AA32-E88D16E0169E}"/>
          </ac:spMkLst>
        </pc:spChg>
      </pc:sldChg>
      <pc:sldChg chg="delSp modSp">
        <pc:chgData name="강환수" userId="f1cac8d9-9172-4d6c-9b10-74cb51d57900" providerId="ADAL" clId="{20858B31-2CDD-4295-A59C-5A556D2C94D7}" dt="2022-12-24T05:26:20.309" v="1149" actId="478"/>
        <pc:sldMkLst>
          <pc:docMk/>
          <pc:sldMk cId="475852267" sldId="370"/>
        </pc:sldMkLst>
        <pc:spChg chg="mod">
          <ac:chgData name="강환수" userId="f1cac8d9-9172-4d6c-9b10-74cb51d57900" providerId="ADAL" clId="{20858B31-2CDD-4295-A59C-5A556D2C94D7}" dt="2022-12-23T02:21:48.381" v="453" actId="20577"/>
          <ac:spMkLst>
            <pc:docMk/>
            <pc:sldMk cId="475852267" sldId="370"/>
            <ac:spMk id="2" creationId="{8BE3C063-99BB-439A-B46F-744E41B42314}"/>
          </ac:spMkLst>
        </pc:spChg>
        <pc:spChg chg="del">
          <ac:chgData name="강환수" userId="f1cac8d9-9172-4d6c-9b10-74cb51d57900" providerId="ADAL" clId="{20858B31-2CDD-4295-A59C-5A556D2C94D7}" dt="2022-12-24T05:26:20.309" v="1149" actId="478"/>
          <ac:spMkLst>
            <pc:docMk/>
            <pc:sldMk cId="475852267" sldId="370"/>
            <ac:spMk id="5" creationId="{77A2C76C-F5BA-4C82-AFEB-F5FE190C8886}"/>
          </ac:spMkLst>
        </pc:spChg>
        <pc:picChg chg="del">
          <ac:chgData name="강환수" userId="f1cac8d9-9172-4d6c-9b10-74cb51d57900" providerId="ADAL" clId="{20858B31-2CDD-4295-A59C-5A556D2C94D7}" dt="2022-12-24T05:26:15.604" v="1148" actId="478"/>
          <ac:picMkLst>
            <pc:docMk/>
            <pc:sldMk cId="475852267" sldId="370"/>
            <ac:picMk id="4" creationId="{BDD816E2-4D5F-4B32-AC1D-B529260487E0}"/>
          </ac:picMkLst>
        </pc:picChg>
      </pc:sldChg>
      <pc:sldChg chg="modSp">
        <pc:chgData name="강환수" userId="f1cac8d9-9172-4d6c-9b10-74cb51d57900" providerId="ADAL" clId="{20858B31-2CDD-4295-A59C-5A556D2C94D7}" dt="2022-12-24T05:27:09.355" v="1156" actId="1038"/>
        <pc:sldMkLst>
          <pc:docMk/>
          <pc:sldMk cId="806472700" sldId="413"/>
        </pc:sldMkLst>
        <pc:picChg chg="mod">
          <ac:chgData name="강환수" userId="f1cac8d9-9172-4d6c-9b10-74cb51d57900" providerId="ADAL" clId="{20858B31-2CDD-4295-A59C-5A556D2C94D7}" dt="2022-12-24T05:27:09.355" v="1156" actId="1038"/>
          <ac:picMkLst>
            <pc:docMk/>
            <pc:sldMk cId="806472700" sldId="413"/>
            <ac:picMk id="2052" creationId="{F6CF61B6-BEF0-4721-95BE-5982AC481A66}"/>
          </ac:picMkLst>
        </pc:picChg>
      </pc:sldChg>
      <pc:sldChg chg="modSp">
        <pc:chgData name="강환수" userId="f1cac8d9-9172-4d6c-9b10-74cb51d57900" providerId="ADAL" clId="{20858B31-2CDD-4295-A59C-5A556D2C94D7}" dt="2022-12-24T05:21:23.517" v="1020" actId="6549"/>
        <pc:sldMkLst>
          <pc:docMk/>
          <pc:sldMk cId="1277609412" sldId="421"/>
        </pc:sldMkLst>
        <pc:spChg chg="mod">
          <ac:chgData name="강환수" userId="f1cac8d9-9172-4d6c-9b10-74cb51d57900" providerId="ADAL" clId="{20858B31-2CDD-4295-A59C-5A556D2C94D7}" dt="2022-12-24T05:21:23.517" v="1020" actId="6549"/>
          <ac:spMkLst>
            <pc:docMk/>
            <pc:sldMk cId="1277609412" sldId="421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20858B31-2CDD-4295-A59C-5A556D2C94D7}" dt="2022-12-23T02:11:11.644" v="113" actId="1076"/>
        <pc:sldMkLst>
          <pc:docMk/>
          <pc:sldMk cId="2065762332" sldId="422"/>
        </pc:sldMkLst>
        <pc:spChg chg="mod">
          <ac:chgData name="강환수" userId="f1cac8d9-9172-4d6c-9b10-74cb51d57900" providerId="ADAL" clId="{20858B31-2CDD-4295-A59C-5A556D2C94D7}" dt="2022-12-23T02:09:59.239" v="59" actId="20577"/>
          <ac:spMkLst>
            <pc:docMk/>
            <pc:sldMk cId="2065762332" sldId="422"/>
            <ac:spMk id="2" creationId="{F259A545-F1AE-4F7B-980A-16B7378F0A9C}"/>
          </ac:spMkLst>
        </pc:spChg>
        <pc:spChg chg="mod">
          <ac:chgData name="강환수" userId="f1cac8d9-9172-4d6c-9b10-74cb51d57900" providerId="ADAL" clId="{20858B31-2CDD-4295-A59C-5A556D2C94D7}" dt="2022-12-23T02:10:58.286" v="109" actId="15"/>
          <ac:spMkLst>
            <pc:docMk/>
            <pc:sldMk cId="2065762332" sldId="422"/>
            <ac:spMk id="3" creationId="{E1E31AE3-8E5B-4775-AD3E-71D5471DAB0F}"/>
          </ac:spMkLst>
        </pc:spChg>
        <pc:picChg chg="add mod">
          <ac:chgData name="강환수" userId="f1cac8d9-9172-4d6c-9b10-74cb51d57900" providerId="ADAL" clId="{20858B31-2CDD-4295-A59C-5A556D2C94D7}" dt="2022-12-23T02:11:11.644" v="113" actId="1076"/>
          <ac:picMkLst>
            <pc:docMk/>
            <pc:sldMk cId="2065762332" sldId="422"/>
            <ac:picMk id="4" creationId="{3EA477AB-AF5D-4451-B380-73903FA0585D}"/>
          </ac:picMkLst>
        </pc:picChg>
      </pc:sldChg>
      <pc:sldChg chg="addSp modSp add">
        <pc:chgData name="강환수" userId="f1cac8d9-9172-4d6c-9b10-74cb51d57900" providerId="ADAL" clId="{20858B31-2CDD-4295-A59C-5A556D2C94D7}" dt="2022-12-23T02:13:26.552" v="148" actId="1076"/>
        <pc:sldMkLst>
          <pc:docMk/>
          <pc:sldMk cId="3085073515" sldId="423"/>
        </pc:sldMkLst>
        <pc:spChg chg="mod">
          <ac:chgData name="강환수" userId="f1cac8d9-9172-4d6c-9b10-74cb51d57900" providerId="ADAL" clId="{20858B31-2CDD-4295-A59C-5A556D2C94D7}" dt="2022-12-23T02:13:17.517" v="144"/>
          <ac:spMkLst>
            <pc:docMk/>
            <pc:sldMk cId="3085073515" sldId="423"/>
            <ac:spMk id="3" creationId="{70FCADA8-EDDA-434E-B63F-4AB8BA6080F0}"/>
          </ac:spMkLst>
        </pc:spChg>
        <pc:picChg chg="add mod">
          <ac:chgData name="강환수" userId="f1cac8d9-9172-4d6c-9b10-74cb51d57900" providerId="ADAL" clId="{20858B31-2CDD-4295-A59C-5A556D2C94D7}" dt="2022-12-23T02:13:26.552" v="148" actId="1076"/>
          <ac:picMkLst>
            <pc:docMk/>
            <pc:sldMk cId="3085073515" sldId="423"/>
            <ac:picMk id="4" creationId="{C091785E-D206-423F-8914-4511EBD11D73}"/>
          </ac:picMkLst>
        </pc:picChg>
      </pc:sldChg>
      <pc:sldChg chg="delSp modSp add">
        <pc:chgData name="강환수" userId="f1cac8d9-9172-4d6c-9b10-74cb51d57900" providerId="ADAL" clId="{20858B31-2CDD-4295-A59C-5A556D2C94D7}" dt="2022-12-23T02:14:41.077" v="171" actId="1076"/>
        <pc:sldMkLst>
          <pc:docMk/>
          <pc:sldMk cId="3302036588" sldId="425"/>
        </pc:sldMkLst>
        <pc:spChg chg="mod">
          <ac:chgData name="강환수" userId="f1cac8d9-9172-4d6c-9b10-74cb51d57900" providerId="ADAL" clId="{20858B31-2CDD-4295-A59C-5A556D2C94D7}" dt="2022-12-23T02:14:15.589" v="165" actId="6549"/>
          <ac:spMkLst>
            <pc:docMk/>
            <pc:sldMk cId="3302036588" sldId="425"/>
            <ac:spMk id="2" creationId="{2116ADD0-0BCA-49F7-84FD-E5DADA156FC0}"/>
          </ac:spMkLst>
        </pc:spChg>
        <pc:spChg chg="mod">
          <ac:chgData name="강환수" userId="f1cac8d9-9172-4d6c-9b10-74cb51d57900" providerId="ADAL" clId="{20858B31-2CDD-4295-A59C-5A556D2C94D7}" dt="2022-12-23T02:14:28.900" v="168" actId="14"/>
          <ac:spMkLst>
            <pc:docMk/>
            <pc:sldMk cId="3302036588" sldId="425"/>
            <ac:spMk id="3" creationId="{D442DC83-2025-4518-A754-47B8BE1B66F4}"/>
          </ac:spMkLst>
        </pc:spChg>
        <pc:picChg chg="mod">
          <ac:chgData name="강환수" userId="f1cac8d9-9172-4d6c-9b10-74cb51d57900" providerId="ADAL" clId="{20858B31-2CDD-4295-A59C-5A556D2C94D7}" dt="2022-12-23T02:14:41.077" v="171" actId="1076"/>
          <ac:picMkLst>
            <pc:docMk/>
            <pc:sldMk cId="3302036588" sldId="425"/>
            <ac:picMk id="10242" creationId="{B1BD5B2E-C394-4405-9195-53A689DDD8D2}"/>
          </ac:picMkLst>
        </pc:picChg>
        <pc:cxnChg chg="del">
          <ac:chgData name="강환수" userId="f1cac8d9-9172-4d6c-9b10-74cb51d57900" providerId="ADAL" clId="{20858B31-2CDD-4295-A59C-5A556D2C94D7}" dt="2022-12-23T02:14:36.164" v="169" actId="478"/>
          <ac:cxnSpMkLst>
            <pc:docMk/>
            <pc:sldMk cId="3302036588" sldId="425"/>
            <ac:cxnSpMk id="5" creationId="{F9DDF5DE-D34B-4CBC-9E80-914B5735ECCE}"/>
          </ac:cxnSpMkLst>
        </pc:cxnChg>
      </pc:sldChg>
      <pc:sldChg chg="modSp add">
        <pc:chgData name="강환수" userId="f1cac8d9-9172-4d6c-9b10-74cb51d57900" providerId="ADAL" clId="{20858B31-2CDD-4295-A59C-5A556D2C94D7}" dt="2022-12-23T02:21:06.645" v="417" actId="20577"/>
        <pc:sldMkLst>
          <pc:docMk/>
          <pc:sldMk cId="3235913817" sldId="426"/>
        </pc:sldMkLst>
        <pc:spChg chg="mod">
          <ac:chgData name="강환수" userId="f1cac8d9-9172-4d6c-9b10-74cb51d57900" providerId="ADAL" clId="{20858B31-2CDD-4295-A59C-5A556D2C94D7}" dt="2022-12-23T02:21:06.645" v="417" actId="20577"/>
          <ac:spMkLst>
            <pc:docMk/>
            <pc:sldMk cId="3235913817" sldId="426"/>
            <ac:spMk id="2" creationId="{E57BD92B-A116-45B4-A70A-AFCD12BEF3E1}"/>
          </ac:spMkLst>
        </pc:spChg>
        <pc:spChg chg="mod ord">
          <ac:chgData name="강환수" userId="f1cac8d9-9172-4d6c-9b10-74cb51d57900" providerId="ADAL" clId="{20858B31-2CDD-4295-A59C-5A556D2C94D7}" dt="2022-12-23T02:20:57.240" v="413" actId="166"/>
          <ac:spMkLst>
            <pc:docMk/>
            <pc:sldMk cId="3235913817" sldId="426"/>
            <ac:spMk id="3" creationId="{41C3D33D-E8EC-4E13-A75D-4477D139882F}"/>
          </ac:spMkLst>
        </pc:spChg>
        <pc:spChg chg="mod">
          <ac:chgData name="강환수" userId="f1cac8d9-9172-4d6c-9b10-74cb51d57900" providerId="ADAL" clId="{20858B31-2CDD-4295-A59C-5A556D2C94D7}" dt="2022-12-23T02:20:47.772" v="412" actId="1036"/>
          <ac:spMkLst>
            <pc:docMk/>
            <pc:sldMk cId="3235913817" sldId="426"/>
            <ac:spMk id="4" creationId="{99A17636-2B54-4960-B478-0E75528F697D}"/>
          </ac:spMkLst>
        </pc:spChg>
        <pc:spChg chg="mod">
          <ac:chgData name="강환수" userId="f1cac8d9-9172-4d6c-9b10-74cb51d57900" providerId="ADAL" clId="{20858B31-2CDD-4295-A59C-5A556D2C94D7}" dt="2022-12-23T02:20:47.772" v="412" actId="1036"/>
          <ac:spMkLst>
            <pc:docMk/>
            <pc:sldMk cId="3235913817" sldId="426"/>
            <ac:spMk id="5" creationId="{7CDCFDB3-EEF9-4722-9EE9-D961C67672BD}"/>
          </ac:spMkLst>
        </pc:spChg>
        <pc:picChg chg="mod">
          <ac:chgData name="강환수" userId="f1cac8d9-9172-4d6c-9b10-74cb51d57900" providerId="ADAL" clId="{20858B31-2CDD-4295-A59C-5A556D2C94D7}" dt="2022-12-23T02:20:47.772" v="412" actId="1036"/>
          <ac:picMkLst>
            <pc:docMk/>
            <pc:sldMk cId="3235913817" sldId="426"/>
            <ac:picMk id="6" creationId="{2B95DA98-3B35-4088-8FE8-119CDF018419}"/>
          </ac:picMkLst>
        </pc:picChg>
      </pc:sldChg>
      <pc:sldChg chg="modSp add ord">
        <pc:chgData name="강환수" userId="f1cac8d9-9172-4d6c-9b10-74cb51d57900" providerId="ADAL" clId="{20858B31-2CDD-4295-A59C-5A556D2C94D7}" dt="2022-12-24T05:21:02.998" v="1003" actId="20577"/>
        <pc:sldMkLst>
          <pc:docMk/>
          <pc:sldMk cId="2731531864" sldId="427"/>
        </pc:sldMkLst>
        <pc:spChg chg="mod">
          <ac:chgData name="강환수" userId="f1cac8d9-9172-4d6c-9b10-74cb51d57900" providerId="ADAL" clId="{20858B31-2CDD-4295-A59C-5A556D2C94D7}" dt="2022-12-23T02:29:25.458" v="932" actId="20577"/>
          <ac:spMkLst>
            <pc:docMk/>
            <pc:sldMk cId="2731531864" sldId="427"/>
            <ac:spMk id="2" creationId="{64BFCC30-5704-4068-B04C-A4C2170B2A9F}"/>
          </ac:spMkLst>
        </pc:spChg>
        <pc:spChg chg="mod">
          <ac:chgData name="강환수" userId="f1cac8d9-9172-4d6c-9b10-74cb51d57900" providerId="ADAL" clId="{20858B31-2CDD-4295-A59C-5A556D2C94D7}" dt="2022-12-24T05:21:02.998" v="1003" actId="20577"/>
          <ac:spMkLst>
            <pc:docMk/>
            <pc:sldMk cId="2731531864" sldId="427"/>
            <ac:spMk id="3" creationId="{BCA34214-28B5-4162-801D-04DCF3A1D27F}"/>
          </ac:spMkLst>
        </pc:spChg>
      </pc:sldChg>
      <pc:sldChg chg="modSp add">
        <pc:chgData name="강환수" userId="f1cac8d9-9172-4d6c-9b10-74cb51d57900" providerId="ADAL" clId="{20858B31-2CDD-4295-A59C-5A556D2C94D7}" dt="2022-12-24T05:30:38.561" v="1409"/>
        <pc:sldMkLst>
          <pc:docMk/>
          <pc:sldMk cId="4205860938" sldId="428"/>
        </pc:sldMkLst>
        <pc:spChg chg="mod">
          <ac:chgData name="강환수" userId="f1cac8d9-9172-4d6c-9b10-74cb51d57900" providerId="ADAL" clId="{20858B31-2CDD-4295-A59C-5A556D2C94D7}" dt="2022-12-23T02:25:41.235" v="519" actId="6549"/>
          <ac:spMkLst>
            <pc:docMk/>
            <pc:sldMk cId="4205860938" sldId="428"/>
            <ac:spMk id="2" creationId="{F174575F-D1E4-46F6-9002-C7D8F67D1C8E}"/>
          </ac:spMkLst>
        </pc:spChg>
        <pc:spChg chg="mod">
          <ac:chgData name="강환수" userId="f1cac8d9-9172-4d6c-9b10-74cb51d57900" providerId="ADAL" clId="{20858B31-2CDD-4295-A59C-5A556D2C94D7}" dt="2022-12-24T05:30:38.561" v="1409"/>
          <ac:spMkLst>
            <pc:docMk/>
            <pc:sldMk cId="4205860938" sldId="428"/>
            <ac:spMk id="3" creationId="{92231706-8DEB-4A62-9942-420B04CFBEDC}"/>
          </ac:spMkLst>
        </pc:spChg>
      </pc:sldChg>
      <pc:sldChg chg="modSp add">
        <pc:chgData name="강환수" userId="f1cac8d9-9172-4d6c-9b10-74cb51d57900" providerId="ADAL" clId="{20858B31-2CDD-4295-A59C-5A556D2C94D7}" dt="2022-12-24T05:33:52.371" v="1557" actId="6549"/>
        <pc:sldMkLst>
          <pc:docMk/>
          <pc:sldMk cId="3255158227" sldId="429"/>
        </pc:sldMkLst>
        <pc:spChg chg="mod">
          <ac:chgData name="강환수" userId="f1cac8d9-9172-4d6c-9b10-74cb51d57900" providerId="ADAL" clId="{20858B31-2CDD-4295-A59C-5A556D2C94D7}" dt="2022-12-24T05:33:52.371" v="1557" actId="6549"/>
          <ac:spMkLst>
            <pc:docMk/>
            <pc:sldMk cId="3255158227" sldId="429"/>
            <ac:spMk id="3" creationId="{92231706-8DEB-4A62-9942-420B04CFBEDC}"/>
          </ac:spMkLst>
        </pc:spChg>
      </pc:sldChg>
      <pc:sldChg chg="addSp modSp add">
        <pc:chgData name="강환수" userId="f1cac8d9-9172-4d6c-9b10-74cb51d57900" providerId="ADAL" clId="{20858B31-2CDD-4295-A59C-5A556D2C94D7}" dt="2022-12-24T05:39:20.982" v="1602" actId="5793"/>
        <pc:sldMkLst>
          <pc:docMk/>
          <pc:sldMk cId="1367871300" sldId="430"/>
        </pc:sldMkLst>
        <pc:spChg chg="mod">
          <ac:chgData name="강환수" userId="f1cac8d9-9172-4d6c-9b10-74cb51d57900" providerId="ADAL" clId="{20858B31-2CDD-4295-A59C-5A556D2C94D7}" dt="2022-12-24T05:39:20.982" v="1602" actId="5793"/>
          <ac:spMkLst>
            <pc:docMk/>
            <pc:sldMk cId="1367871300" sldId="430"/>
            <ac:spMk id="3" creationId="{92231706-8DEB-4A62-9942-420B04CFBEDC}"/>
          </ac:spMkLst>
        </pc:spChg>
        <pc:spChg chg="add mod">
          <ac:chgData name="강환수" userId="f1cac8d9-9172-4d6c-9b10-74cb51d57900" providerId="ADAL" clId="{20858B31-2CDD-4295-A59C-5A556D2C94D7}" dt="2022-12-24T05:39:10.573" v="1577" actId="1076"/>
          <ac:spMkLst>
            <pc:docMk/>
            <pc:sldMk cId="1367871300" sldId="430"/>
            <ac:spMk id="5" creationId="{0E36D313-0792-4CA4-A168-42004ED7739F}"/>
          </ac:spMkLst>
        </pc:spChg>
        <pc:picChg chg="add mod">
          <ac:chgData name="강환수" userId="f1cac8d9-9172-4d6c-9b10-74cb51d57900" providerId="ADAL" clId="{20858B31-2CDD-4295-A59C-5A556D2C94D7}" dt="2022-12-24T05:34:50.068" v="1561" actId="1076"/>
          <ac:picMkLst>
            <pc:docMk/>
            <pc:sldMk cId="1367871300" sldId="430"/>
            <ac:picMk id="4" creationId="{1C20028A-8E7F-45B6-B2B5-CA34434BBC25}"/>
          </ac:picMkLst>
        </pc:picChg>
      </pc:sldChg>
      <pc:sldChg chg="addSp modSp add">
        <pc:chgData name="강환수" userId="f1cac8d9-9172-4d6c-9b10-74cb51d57900" providerId="ADAL" clId="{20858B31-2CDD-4295-A59C-5A556D2C94D7}" dt="2022-12-24T05:51:19.842" v="1620" actId="1076"/>
        <pc:sldMkLst>
          <pc:docMk/>
          <pc:sldMk cId="3690621892" sldId="432"/>
        </pc:sldMkLst>
        <pc:spChg chg="mod">
          <ac:chgData name="강환수" userId="f1cac8d9-9172-4d6c-9b10-74cb51d57900" providerId="ADAL" clId="{20858B31-2CDD-4295-A59C-5A556D2C94D7}" dt="2022-12-24T05:23:17.683" v="1060" actId="6549"/>
          <ac:spMkLst>
            <pc:docMk/>
            <pc:sldMk cId="3690621892" sldId="432"/>
            <ac:spMk id="2" creationId="{A66D90CA-2ACF-4782-92A6-A9249B4E704A}"/>
          </ac:spMkLst>
        </pc:spChg>
        <pc:spChg chg="mod">
          <ac:chgData name="강환수" userId="f1cac8d9-9172-4d6c-9b10-74cb51d57900" providerId="ADAL" clId="{20858B31-2CDD-4295-A59C-5A556D2C94D7}" dt="2022-12-24T05:23:22.125" v="1061" actId="6549"/>
          <ac:spMkLst>
            <pc:docMk/>
            <pc:sldMk cId="3690621892" sldId="432"/>
            <ac:spMk id="3" creationId="{2BA155D6-77AE-4565-9BA0-DCD3F7911476}"/>
          </ac:spMkLst>
        </pc:spChg>
        <pc:spChg chg="mod">
          <ac:chgData name="강환수" userId="f1cac8d9-9172-4d6c-9b10-74cb51d57900" providerId="ADAL" clId="{20858B31-2CDD-4295-A59C-5A556D2C94D7}" dt="2022-12-24T05:51:16.645" v="1619" actId="1076"/>
          <ac:spMkLst>
            <pc:docMk/>
            <pc:sldMk cId="3690621892" sldId="432"/>
            <ac:spMk id="5" creationId="{F4197481-A4DD-4EF0-A26F-59D64F1BC8A7}"/>
          </ac:spMkLst>
        </pc:spChg>
        <pc:spChg chg="add mod">
          <ac:chgData name="강환수" userId="f1cac8d9-9172-4d6c-9b10-74cb51d57900" providerId="ADAL" clId="{20858B31-2CDD-4295-A59C-5A556D2C94D7}" dt="2022-12-24T05:51:19.842" v="1620" actId="1076"/>
          <ac:spMkLst>
            <pc:docMk/>
            <pc:sldMk cId="3690621892" sldId="432"/>
            <ac:spMk id="6" creationId="{C960650D-C011-43FC-95F7-F4CAF2891765}"/>
          </ac:spMkLst>
        </pc:spChg>
        <pc:picChg chg="mod">
          <ac:chgData name="강환수" userId="f1cac8d9-9172-4d6c-9b10-74cb51d57900" providerId="ADAL" clId="{20858B31-2CDD-4295-A59C-5A556D2C94D7}" dt="2022-12-24T05:51:08.520" v="1618" actId="1076"/>
          <ac:picMkLst>
            <pc:docMk/>
            <pc:sldMk cId="3690621892" sldId="432"/>
            <ac:picMk id="4" creationId="{832C85D6-A445-4E5F-98D4-E73046400991}"/>
          </ac:picMkLst>
        </pc:picChg>
      </pc:sldChg>
      <pc:sldChg chg="delSp modSp add">
        <pc:chgData name="강환수" userId="f1cac8d9-9172-4d6c-9b10-74cb51d57900" providerId="ADAL" clId="{20858B31-2CDD-4295-A59C-5A556D2C94D7}" dt="2022-12-24T05:24:47.238" v="1145" actId="6549"/>
        <pc:sldMkLst>
          <pc:docMk/>
          <pc:sldMk cId="1351528055" sldId="433"/>
        </pc:sldMkLst>
        <pc:spChg chg="mod">
          <ac:chgData name="강환수" userId="f1cac8d9-9172-4d6c-9b10-74cb51d57900" providerId="ADAL" clId="{20858B31-2CDD-4295-A59C-5A556D2C94D7}" dt="2022-12-24T05:24:27.052" v="1142" actId="6549"/>
          <ac:spMkLst>
            <pc:docMk/>
            <pc:sldMk cId="1351528055" sldId="433"/>
            <ac:spMk id="2" creationId="{8D3349FD-70C4-4047-858B-7CC09295EE74}"/>
          </ac:spMkLst>
        </pc:spChg>
        <pc:spChg chg="mod">
          <ac:chgData name="강환수" userId="f1cac8d9-9172-4d6c-9b10-74cb51d57900" providerId="ADAL" clId="{20858B31-2CDD-4295-A59C-5A556D2C94D7}" dt="2022-12-24T05:24:47.238" v="1145" actId="6549"/>
          <ac:spMkLst>
            <pc:docMk/>
            <pc:sldMk cId="1351528055" sldId="433"/>
            <ac:spMk id="3" creationId="{282E0652-67B6-4126-A33C-10C6676C9F0F}"/>
          </ac:spMkLst>
        </pc:spChg>
        <pc:picChg chg="del">
          <ac:chgData name="강환수" userId="f1cac8d9-9172-4d6c-9b10-74cb51d57900" providerId="ADAL" clId="{20858B31-2CDD-4295-A59C-5A556D2C94D7}" dt="2022-12-24T05:24:42.331" v="1144" actId="478"/>
          <ac:picMkLst>
            <pc:docMk/>
            <pc:sldMk cId="1351528055" sldId="433"/>
            <ac:picMk id="4" creationId="{E44AD9B7-DD66-4DA8-8077-4BB06258DA44}"/>
          </ac:picMkLst>
        </pc:picChg>
      </pc:sldChg>
    </pc:docChg>
  </pc:docChgLst>
  <pc:docChgLst>
    <pc:chgData name=" " userId="f1cac8d9-9172-4d6c-9b10-74cb51d57900" providerId="ADAL" clId="{D283FD39-C011-451D-9209-5ABEE0A14EC7}"/>
    <pc:docChg chg="modSld">
      <pc:chgData name=" " userId="f1cac8d9-9172-4d6c-9b10-74cb51d57900" providerId="ADAL" clId="{D283FD39-C011-451D-9209-5ABEE0A14EC7}" dt="2023-01-12T09:20:12.302" v="47" actId="1035"/>
      <pc:docMkLst>
        <pc:docMk/>
      </pc:docMkLst>
      <pc:sldChg chg="addSp delSp modSp">
        <pc:chgData name=" " userId="f1cac8d9-9172-4d6c-9b10-74cb51d57900" providerId="ADAL" clId="{D283FD39-C011-451D-9209-5ABEE0A14EC7}" dt="2023-01-12T09:20:12.302" v="47" actId="1035"/>
        <pc:sldMkLst>
          <pc:docMk/>
          <pc:sldMk cId="1367871300" sldId="430"/>
        </pc:sldMkLst>
        <pc:spChg chg="add del mod">
          <ac:chgData name=" " userId="f1cac8d9-9172-4d6c-9b10-74cb51d57900" providerId="ADAL" clId="{D283FD39-C011-451D-9209-5ABEE0A14EC7}" dt="2023-01-12T09:19:22.201" v="2"/>
          <ac:spMkLst>
            <pc:docMk/>
            <pc:sldMk cId="1367871300" sldId="430"/>
            <ac:spMk id="6" creationId="{6919E9DE-CDD1-4238-874F-E0641D09A18D}"/>
          </ac:spMkLst>
        </pc:spChg>
        <pc:spChg chg="add mod">
          <ac:chgData name=" " userId="f1cac8d9-9172-4d6c-9b10-74cb51d57900" providerId="ADAL" clId="{D283FD39-C011-451D-9209-5ABEE0A14EC7}" dt="2023-01-12T09:20:12.302" v="47" actId="1035"/>
          <ac:spMkLst>
            <pc:docMk/>
            <pc:sldMk cId="1367871300" sldId="430"/>
            <ac:spMk id="7" creationId="{46D98189-04AC-4504-920A-11CD3FB6B5CD}"/>
          </ac:spMkLst>
        </pc:spChg>
      </pc:sldChg>
    </pc:docChg>
  </pc:docChgLst>
  <pc:docChgLst>
    <pc:chgData name="강환수" userId="f1cac8d9-9172-4d6c-9b10-74cb51d57900" providerId="ADAL" clId="{EB0FFEEA-6DF1-410A-813D-2F857F40F2ED}"/>
    <pc:docChg chg="addSld delSld modSld">
      <pc:chgData name="강환수" userId="f1cac8d9-9172-4d6c-9b10-74cb51d57900" providerId="ADAL" clId="{EB0FFEEA-6DF1-410A-813D-2F857F40F2ED}" dt="2022-12-22T21:10:05.057" v="53" actId="6549"/>
      <pc:docMkLst>
        <pc:docMk/>
      </pc:docMkLst>
      <pc:sldChg chg="modSp">
        <pc:chgData name="강환수" userId="f1cac8d9-9172-4d6c-9b10-74cb51d57900" providerId="ADAL" clId="{EB0FFEEA-6DF1-410A-813D-2F857F40F2ED}" dt="2022-12-22T21:08:56.252" v="25" actId="20577"/>
        <pc:sldMkLst>
          <pc:docMk/>
          <pc:sldMk cId="0" sldId="256"/>
        </pc:sldMkLst>
        <pc:spChg chg="mod">
          <ac:chgData name="강환수" userId="f1cac8d9-9172-4d6c-9b10-74cb51d57900" providerId="ADAL" clId="{EB0FFEEA-6DF1-410A-813D-2F857F40F2ED}" dt="2022-12-22T21:08:56.252" v="25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Sp">
        <pc:chgData name="강환수" userId="f1cac8d9-9172-4d6c-9b10-74cb51d57900" providerId="ADAL" clId="{EB0FFEEA-6DF1-410A-813D-2F857F40F2ED}" dt="2022-12-22T21:09:12.951" v="32" actId="6549"/>
        <pc:sldMkLst>
          <pc:docMk/>
          <pc:sldMk cId="280946256" sldId="275"/>
        </pc:sldMkLst>
        <pc:spChg chg="mod">
          <ac:chgData name="강환수" userId="f1cac8d9-9172-4d6c-9b10-74cb51d57900" providerId="ADAL" clId="{EB0FFEEA-6DF1-410A-813D-2F857F40F2ED}" dt="2022-12-22T21:09:12.951" v="32" actId="6549"/>
          <ac:spMkLst>
            <pc:docMk/>
            <pc:sldMk cId="280946256" sldId="275"/>
            <ac:spMk id="25" creationId="{00000000-0000-0000-0000-000000000000}"/>
          </ac:spMkLst>
        </pc:spChg>
      </pc:sldChg>
      <pc:sldChg chg="modSp add">
        <pc:chgData name="강환수" userId="f1cac8d9-9172-4d6c-9b10-74cb51d57900" providerId="ADAL" clId="{EB0FFEEA-6DF1-410A-813D-2F857F40F2ED}" dt="2022-12-22T21:10:05.057" v="53" actId="6549"/>
        <pc:sldMkLst>
          <pc:docMk/>
          <pc:sldMk cId="1277609412" sldId="421"/>
        </pc:sldMkLst>
        <pc:spChg chg="mod">
          <ac:chgData name="강환수" userId="f1cac8d9-9172-4d6c-9b10-74cb51d57900" providerId="ADAL" clId="{EB0FFEEA-6DF1-410A-813D-2F857F40F2ED}" dt="2022-12-22T21:10:05.057" v="53" actId="6549"/>
          <ac:spMkLst>
            <pc:docMk/>
            <pc:sldMk cId="1277609412" sldId="421"/>
            <ac:spMk id="24" creationId="{00000000-0000-0000-0000-000000000000}"/>
          </ac:spMkLst>
        </pc:spChg>
        <pc:spChg chg="mod">
          <ac:chgData name="강환수" userId="f1cac8d9-9172-4d6c-9b10-74cb51d57900" providerId="ADAL" clId="{EB0FFEEA-6DF1-410A-813D-2F857F40F2ED}" dt="2022-12-22T21:09:46.293" v="51" actId="6549"/>
          <ac:spMkLst>
            <pc:docMk/>
            <pc:sldMk cId="1277609412" sldId="421"/>
            <ac:spMk id="2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10693400" cy="661929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74260" y="57096"/>
            <a:ext cx="9104242" cy="523337"/>
          </a:xfrm>
        </p:spPr>
        <p:txBody>
          <a:bodyPr>
            <a:noAutofit/>
          </a:bodyPr>
          <a:lstStyle>
            <a:lvl1pPr algn="l">
              <a:defRPr sz="2646" b="1" spc="-11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74261" y="853045"/>
            <a:ext cx="10482893" cy="6251392"/>
          </a:xfrm>
        </p:spPr>
        <p:txBody>
          <a:bodyPr>
            <a:normAutofit/>
          </a:bodyPr>
          <a:lstStyle>
            <a:lvl1pPr marL="392049" indent="-288787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205" b="1"/>
            </a:lvl1pPr>
            <a:lvl2pPr marL="589824" indent="-19602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764"/>
            </a:lvl2pPr>
            <a:lvl3pPr marL="794599" indent="-204776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544"/>
            </a:lvl3pPr>
            <a:lvl4pPr marL="990624" indent="-19602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323"/>
            </a:lvl4pPr>
            <a:lvl5pPr marL="1188399" indent="-197775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103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7154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850590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9248293" y="47761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인공지능개론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441190" y="960713"/>
            <a:ext cx="9874061" cy="601343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850590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9248293" y="47761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인공지능개론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441190" y="960713"/>
            <a:ext cx="9874061" cy="601343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0246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1" r:id="rId3"/>
    <p:sldLayoutId id="214748364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0876" y="1434351"/>
            <a:ext cx="3473030" cy="3361608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8107" y="2453435"/>
            <a:ext cx="5444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rgbClr val="0047BA"/>
                </a:solidFill>
                <a:latin typeface="+mj-ea"/>
                <a:ea typeface="+mj-ea"/>
              </a:rPr>
              <a:t>CNN(</a:t>
            </a:r>
            <a:r>
              <a:rPr lang="ko-KR" altLang="en-US" sz="4000" b="1" spc="-300" dirty="0">
                <a:solidFill>
                  <a:srgbClr val="0047BA"/>
                </a:solidFill>
                <a:latin typeface="+mj-ea"/>
                <a:ea typeface="+mj-ea"/>
              </a:rPr>
              <a:t>합성곱신경망</a:t>
            </a:r>
            <a:r>
              <a:rPr lang="en-US" altLang="ko-KR" sz="4000" b="1" spc="-300" dirty="0">
                <a:solidFill>
                  <a:srgbClr val="0047BA"/>
                </a:solidFill>
                <a:latin typeface="+mj-ea"/>
                <a:ea typeface="+mj-ea"/>
              </a:rPr>
              <a:t>)</a:t>
            </a:r>
            <a:r>
              <a:rPr lang="ko-KR" altLang="en-US" sz="4000" b="1" spc="-300" dirty="0">
                <a:solidFill>
                  <a:srgbClr val="0047BA"/>
                </a:solidFill>
                <a:latin typeface="+mj-ea"/>
                <a:ea typeface="+mj-ea"/>
              </a:rPr>
              <a:t> 이해</a:t>
            </a:r>
          </a:p>
          <a:p>
            <a:endParaRPr lang="en-US" altLang="ko-KR" sz="40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228" y="509402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조진형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298"/>
            <a:ext cx="10727948" cy="7581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3779B-AD50-4971-9D1C-DF1FE5A364C9}"/>
              </a:ext>
            </a:extLst>
          </p:cNvPr>
          <p:cNvSpPr txBox="1"/>
          <p:nvPr/>
        </p:nvSpPr>
        <p:spPr>
          <a:xfrm>
            <a:off x="4122564" y="2628503"/>
            <a:ext cx="388843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_________________________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66"/>
            <a:ext cx="10693400" cy="7524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78C0D-A2E8-48FF-9128-00F4069F0CFB}"/>
              </a:ext>
            </a:extLst>
          </p:cNvPr>
          <p:cNvSpPr txBox="1"/>
          <p:nvPr/>
        </p:nvSpPr>
        <p:spPr>
          <a:xfrm>
            <a:off x="4050556" y="2628503"/>
            <a:ext cx="65065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_______________________   </a:t>
            </a:r>
            <a:r>
              <a:rPr lang="ko-KR" altLang="en-US" dirty="0">
                <a:solidFill>
                  <a:schemeClr val="accent1"/>
                </a:solidFill>
              </a:rPr>
              <a:t>연산 속도 증가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9C291-ABA4-457C-94BA-E3D182EE3D22}"/>
              </a:ext>
            </a:extLst>
          </p:cNvPr>
          <p:cNvSpPr txBox="1"/>
          <p:nvPr/>
        </p:nvSpPr>
        <p:spPr>
          <a:xfrm>
            <a:off x="6282804" y="3794209"/>
            <a:ext cx="66247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*_______________ </a:t>
            </a:r>
            <a:r>
              <a:rPr lang="ko-KR" altLang="en-US" dirty="0">
                <a:solidFill>
                  <a:schemeClr val="accent1"/>
                </a:solidFill>
              </a:rPr>
              <a:t>최댓값 많이 쓰임 시험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12800-B320-4360-BABC-A09837415A67}"/>
              </a:ext>
            </a:extLst>
          </p:cNvPr>
          <p:cNvSpPr txBox="1"/>
          <p:nvPr/>
        </p:nvSpPr>
        <p:spPr>
          <a:xfrm>
            <a:off x="6498828" y="5985165"/>
            <a:ext cx="66247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__________________ </a:t>
            </a:r>
            <a:r>
              <a:rPr lang="ko-KR" altLang="en-US" dirty="0">
                <a:solidFill>
                  <a:schemeClr val="accent1"/>
                </a:solidFill>
              </a:rPr>
              <a:t>평균 값</a:t>
            </a:r>
          </a:p>
        </p:txBody>
      </p:sp>
    </p:spTree>
    <p:extLst>
      <p:ext uri="{BB962C8B-B14F-4D97-AF65-F5344CB8AC3E}">
        <p14:creationId xmlns:p14="http://schemas.microsoft.com/office/powerpoint/2010/main" val="224541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1" y="19276"/>
            <a:ext cx="10700145" cy="7541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7B321-1332-4273-896B-C89C63DE3944}"/>
              </a:ext>
            </a:extLst>
          </p:cNvPr>
          <p:cNvSpPr txBox="1"/>
          <p:nvPr/>
        </p:nvSpPr>
        <p:spPr>
          <a:xfrm>
            <a:off x="3834532" y="1404367"/>
            <a:ext cx="82089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Hyperparameter </a:t>
            </a:r>
            <a:r>
              <a:rPr lang="ko-KR" altLang="en-US" dirty="0">
                <a:solidFill>
                  <a:schemeClr val="accent1"/>
                </a:solidFill>
              </a:rPr>
              <a:t>신경망의 형태를 바꿔주는 변수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초모수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0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9"/>
            <a:ext cx="10693400" cy="75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61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CF0E4-6FFD-4AC3-A74E-C56920072EF5}"/>
              </a:ext>
            </a:extLst>
          </p:cNvPr>
          <p:cNvSpPr txBox="1"/>
          <p:nvPr/>
        </p:nvSpPr>
        <p:spPr>
          <a:xfrm>
            <a:off x="4986660" y="6709603"/>
            <a:ext cx="64807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_________________ </a:t>
            </a:r>
            <a:r>
              <a:rPr lang="ko-KR" altLang="en-US" dirty="0">
                <a:solidFill>
                  <a:schemeClr val="accent1"/>
                </a:solidFill>
              </a:rPr>
              <a:t>특징추출</a:t>
            </a:r>
            <a:r>
              <a:rPr lang="en-US" altLang="ko-KR" dirty="0">
                <a:solidFill>
                  <a:schemeClr val="accent1"/>
                </a:solidFill>
              </a:rPr>
              <a:t>     _____________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2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인간이나 동물이 </a:t>
            </a:r>
            <a:r>
              <a:rPr lang="ko-KR" altLang="en-US" sz="1764" b="0" dirty="0">
                <a:highlight>
                  <a:srgbClr val="FFFF00"/>
                </a:highlight>
              </a:rPr>
              <a:t>눈</a:t>
            </a:r>
            <a:r>
              <a:rPr lang="ko-KR" altLang="en-US" sz="1764" b="0" dirty="0"/>
              <a:t>으로 </a:t>
            </a:r>
            <a:r>
              <a:rPr lang="ko-KR" altLang="en-US" sz="1764" b="0" dirty="0">
                <a:solidFill>
                  <a:schemeClr val="accent1"/>
                </a:solidFill>
              </a:rPr>
              <a:t>본 사물을 어떤 방식으로 ‘인식’ 하는가</a:t>
            </a:r>
            <a:r>
              <a:rPr lang="ko-KR" altLang="en-US" sz="1764" b="0" dirty="0"/>
              <a:t>에 대해서는 오랜 시간 동안 사람들의 궁금증을 자아냈다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en-US" altLang="ko-KR" sz="1764" b="0" dirty="0">
                <a:solidFill>
                  <a:schemeClr val="accent1"/>
                </a:solidFill>
              </a:rPr>
              <a:t>1950</a:t>
            </a:r>
            <a:r>
              <a:rPr lang="ko-KR" altLang="en-US" sz="1764" b="0" dirty="0">
                <a:solidFill>
                  <a:schemeClr val="accent1"/>
                </a:solidFill>
              </a:rPr>
              <a:t>년대 말 </a:t>
            </a:r>
            <a:r>
              <a:rPr lang="ko-KR" altLang="en-US" sz="1764" dirty="0"/>
              <a:t>데이비드</a:t>
            </a:r>
            <a:r>
              <a:rPr lang="ko-KR" altLang="en-US" sz="1764" b="0" dirty="0"/>
              <a:t> </a:t>
            </a:r>
            <a:r>
              <a:rPr lang="ko-KR" altLang="en-US" sz="1764" dirty="0"/>
              <a:t>허블 </a:t>
            </a:r>
            <a:r>
              <a:rPr lang="en" altLang="ko-Kore-KR" sz="1764" baseline="30000" dirty="0"/>
              <a:t>David Hubel </a:t>
            </a:r>
            <a:r>
              <a:rPr lang="ko-KR" altLang="en-US" sz="1764" b="0" dirty="0"/>
              <a:t>과 </a:t>
            </a:r>
            <a:r>
              <a:rPr lang="ko-KR" altLang="en-US" sz="1764" dirty="0" err="1"/>
              <a:t>토르스튼</a:t>
            </a:r>
            <a:r>
              <a:rPr lang="ko-KR" altLang="en-US" sz="1764" dirty="0"/>
              <a:t> </a:t>
            </a:r>
            <a:r>
              <a:rPr lang="ko-KR" altLang="en-US" sz="1764" dirty="0" err="1"/>
              <a:t>위즐</a:t>
            </a:r>
            <a:r>
              <a:rPr lang="ko-KR" altLang="en-US" sz="1764" dirty="0"/>
              <a:t> </a:t>
            </a:r>
            <a:r>
              <a:rPr lang="en" altLang="ko-Kore-KR" sz="1764" baseline="30000" dirty="0" err="1"/>
              <a:t>Torsten</a:t>
            </a:r>
            <a:r>
              <a:rPr lang="en" altLang="ko-Kore-KR" sz="1764" baseline="30000" dirty="0"/>
              <a:t> Wiesel </a:t>
            </a:r>
            <a:r>
              <a:rPr lang="ko-KR" altLang="en-US" sz="1764" b="0" dirty="0"/>
              <a:t>은 고양이에 대한 실험을 통해 </a:t>
            </a:r>
            <a:r>
              <a:rPr lang="ko-KR" altLang="en-US" sz="1764" b="0" dirty="0">
                <a:solidFill>
                  <a:schemeClr val="accent1"/>
                </a:solidFill>
              </a:rPr>
              <a:t>시각 정보가 들어올 경우</a:t>
            </a:r>
            <a:r>
              <a:rPr lang="en-US" altLang="ko-KR" sz="1764" b="0" dirty="0">
                <a:solidFill>
                  <a:schemeClr val="accent1"/>
                </a:solidFill>
              </a:rPr>
              <a:t>, </a:t>
            </a:r>
            <a:r>
              <a:rPr lang="ko-KR" altLang="en-US" sz="1764" dirty="0">
                <a:solidFill>
                  <a:schemeClr val="accent1"/>
                </a:solidFill>
              </a:rPr>
              <a:t>시각 피질 </a:t>
            </a:r>
            <a:r>
              <a:rPr lang="en" altLang="ko-Kore-KR" sz="1764" baseline="30000" dirty="0">
                <a:solidFill>
                  <a:schemeClr val="accent1"/>
                </a:solidFill>
              </a:rPr>
              <a:t>visual cortex </a:t>
            </a:r>
            <a:r>
              <a:rPr lang="ko-KR" altLang="en-US" sz="1764" b="0" dirty="0"/>
              <a:t>에 있는 </a:t>
            </a:r>
            <a:r>
              <a:rPr lang="ko-KR" altLang="en-US" sz="1764" b="0" dirty="0">
                <a:highlight>
                  <a:srgbClr val="FFFF00"/>
                </a:highlight>
              </a:rPr>
              <a:t>뉴런</a:t>
            </a:r>
            <a:r>
              <a:rPr lang="ko-KR" altLang="en-US" sz="1764" b="0" dirty="0"/>
              <a:t>들이 </a:t>
            </a:r>
            <a:r>
              <a:rPr lang="ko-KR" altLang="en-US" sz="1764" b="0" dirty="0">
                <a:solidFill>
                  <a:schemeClr val="accent1"/>
                </a:solidFill>
              </a:rPr>
              <a:t>시야의 </a:t>
            </a:r>
            <a:r>
              <a:rPr lang="ko-KR" altLang="en-US" sz="1764" b="0" dirty="0">
                <a:solidFill>
                  <a:schemeClr val="accent1"/>
                </a:solidFill>
                <a:highlight>
                  <a:srgbClr val="FFFF00"/>
                </a:highlight>
              </a:rPr>
              <a:t>일부</a:t>
            </a:r>
            <a:r>
              <a:rPr lang="ko-KR" altLang="en-US" sz="1764" b="0" dirty="0">
                <a:solidFill>
                  <a:schemeClr val="accent1"/>
                </a:solidFill>
              </a:rPr>
              <a:t> 범위 안에 있는 영역에 대해서만 활성화되어 정보를 받아들인다는 것</a:t>
            </a:r>
            <a:r>
              <a:rPr lang="ko-KR" altLang="en-US" sz="1764" b="0" dirty="0"/>
              <a:t>을 알게 되었다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이들은 하나의 뉴런을 활성화시키는 데에 영향을 미치는 시각 정보의 영역을 </a:t>
            </a:r>
            <a:r>
              <a:rPr lang="ko-KR" altLang="en-US" sz="1764" dirty="0" err="1">
                <a:solidFill>
                  <a:srgbClr val="0077A3"/>
                </a:solidFill>
              </a:rPr>
              <a:t>수용장</a:t>
            </a:r>
            <a:r>
              <a:rPr lang="ko-KR" altLang="en-US" sz="1764" dirty="0">
                <a:solidFill>
                  <a:srgbClr val="0077A3"/>
                </a:solidFill>
              </a:rPr>
              <a:t>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receptive field </a:t>
            </a:r>
            <a:r>
              <a:rPr lang="ko-KR" altLang="en-US" sz="1764" b="0" dirty="0"/>
              <a:t>이라고 불렀다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예를 들면 어떤 뉴런은 </a:t>
            </a:r>
            <a:r>
              <a:rPr lang="ko-KR" altLang="en-US" sz="1764" dirty="0"/>
              <a:t>수평선 이미지에 반응</a:t>
            </a:r>
            <a:r>
              <a:rPr lang="ko-KR" altLang="en-US" sz="1764" b="0" dirty="0"/>
              <a:t>하고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어떤 뉴런은 </a:t>
            </a:r>
            <a:r>
              <a:rPr lang="ko-KR" altLang="en-US" sz="1764" dirty="0"/>
              <a:t>수직선 이미지에 반응</a:t>
            </a:r>
            <a:r>
              <a:rPr lang="ko-KR" altLang="en-US" sz="1764" b="0" dirty="0"/>
              <a:t>하며 이러한 낮은 수준의 이미지에 대한 반응을 조합하는 더 큰 수용장이 패턴에 반응한다는 결과였다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B54737-0AD2-8D7B-44AB-A89906C8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740" y="6411498"/>
            <a:ext cx="1128789" cy="1092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13A6A-5A33-4573-9049-CAA782D9F8FE}"/>
              </a:ext>
            </a:extLst>
          </p:cNvPr>
          <p:cNvSpPr txBox="1"/>
          <p:nvPr/>
        </p:nvSpPr>
        <p:spPr>
          <a:xfrm>
            <a:off x="3042444" y="1260351"/>
            <a:ext cx="66247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시각 지능을 신경망으로 이해하게</a:t>
            </a:r>
          </a:p>
        </p:txBody>
      </p:sp>
    </p:spTree>
    <p:extLst>
      <p:ext uri="{BB962C8B-B14F-4D97-AF65-F5344CB8AC3E}">
        <p14:creationId xmlns:p14="http://schemas.microsoft.com/office/powerpoint/2010/main" val="186058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870" y="853045"/>
            <a:ext cx="10011389" cy="6651120"/>
          </a:xfrm>
        </p:spPr>
        <p:txBody>
          <a:bodyPr>
            <a:normAutofit/>
          </a:bodyPr>
          <a:lstStyle/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endParaRPr lang="en-US" altLang="ko-KR" sz="1764" b="0" dirty="0"/>
          </a:p>
          <a:p>
            <a:r>
              <a:rPr lang="ko-KR" altLang="en-US" sz="1764" b="0" dirty="0"/>
              <a:t>그림의 왼쪽을 살펴보면 시신경을 통해 전달된 자극이 뇌세포 </a:t>
            </a:r>
            <a:r>
              <a:rPr lang="en" altLang="ko-Kore-KR" sz="1764" b="0" dirty="0"/>
              <a:t>V1 </a:t>
            </a:r>
            <a:r>
              <a:rPr lang="ko-KR" altLang="en-US" sz="1764" b="0" dirty="0"/>
              <a:t>영역이라는 곳의 뉴런을 통하여 모서리와 직선으로 인식하는 단계가 나타난다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이러한 정보는 다음 단계로 전달되어 </a:t>
            </a:r>
            <a:r>
              <a:rPr lang="en" altLang="ko-Kore-KR" sz="1764" b="0" dirty="0"/>
              <a:t>V2 </a:t>
            </a:r>
            <a:r>
              <a:rPr lang="ko-KR" altLang="en-US" sz="1764" b="0" dirty="0"/>
              <a:t>영역의 뉴런은 형상을 인식하고</a:t>
            </a:r>
            <a:r>
              <a:rPr lang="en-US" altLang="ko-KR" sz="1764" b="0" dirty="0"/>
              <a:t>, </a:t>
            </a:r>
            <a:r>
              <a:rPr lang="en" altLang="ko-Kore-KR" sz="1764" b="0" dirty="0"/>
              <a:t>V3 </a:t>
            </a:r>
            <a:r>
              <a:rPr lang="ko-KR" altLang="en-US" sz="1764" b="0" dirty="0"/>
              <a:t>영역은 이 정보를 바탕으로 객체를 인식한다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마지막 영역인 </a:t>
            </a:r>
            <a:r>
              <a:rPr lang="en" altLang="ko-Kore-KR" sz="1764" b="0" dirty="0"/>
              <a:t>IT </a:t>
            </a:r>
            <a:r>
              <a:rPr lang="ko-KR" altLang="en-US" sz="1764" b="0" dirty="0"/>
              <a:t>영역에서는 사물을 비행기라는 </a:t>
            </a:r>
            <a:r>
              <a:rPr lang="ko-KR" altLang="en-US" sz="1764" b="0" dirty="0">
                <a:solidFill>
                  <a:schemeClr val="accent1"/>
                </a:solidFill>
              </a:rPr>
              <a:t>추상적인 사물로 인식을 한다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추상화 영역에서는 비행기가 방향을 달리하고 있어서 그 형상이 다소 비행기와 다를지라도 이것을 ‘</a:t>
            </a:r>
            <a:r>
              <a:rPr lang="ko-KR" altLang="en-US" sz="1764" b="0" dirty="0" err="1"/>
              <a:t>비행기’라는</a:t>
            </a:r>
            <a:r>
              <a:rPr lang="ko-KR" altLang="en-US" sz="1764" b="0" dirty="0"/>
              <a:t> 추상적인 사물로 인식한다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C5960-E6AD-8497-D0CF-40D6364D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59" y="693249"/>
            <a:ext cx="7999385" cy="35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871" y="853045"/>
            <a:ext cx="9883218" cy="6475999"/>
          </a:xfrm>
        </p:spPr>
        <p:txBody>
          <a:bodyPr>
            <a:normAutofit/>
          </a:bodyPr>
          <a:lstStyle/>
          <a:p>
            <a:r>
              <a:rPr lang="ko-KR" altLang="en-US" sz="1764" b="0" dirty="0" err="1">
                <a:highlight>
                  <a:srgbClr val="FFFF00"/>
                </a:highlight>
              </a:rPr>
              <a:t>딥러닝</a:t>
            </a:r>
            <a:r>
              <a:rPr lang="ko-KR" altLang="en-US" sz="1764" b="0" dirty="0" err="1"/>
              <a:t>이라는</a:t>
            </a:r>
            <a:r>
              <a:rPr lang="ko-KR" altLang="en-US" sz="1764" b="0" dirty="0"/>
              <a:t> </a:t>
            </a:r>
            <a:r>
              <a:rPr lang="ko-KR" altLang="en-US" sz="1764" b="0" dirty="0">
                <a:solidFill>
                  <a:schemeClr val="accent1"/>
                </a:solidFill>
              </a:rPr>
              <a:t>연구 분야의 한 종류인 </a:t>
            </a:r>
            <a:r>
              <a:rPr lang="ko-KR" altLang="en-US" sz="1764" b="0" dirty="0" err="1">
                <a:solidFill>
                  <a:schemeClr val="accent1"/>
                </a:solidFill>
                <a:highlight>
                  <a:srgbClr val="FFFF00"/>
                </a:highlight>
              </a:rPr>
              <a:t>합성곱</a:t>
            </a:r>
            <a:r>
              <a:rPr lang="ko-KR" altLang="en-US" sz="1764" b="0" dirty="0">
                <a:solidFill>
                  <a:schemeClr val="accent1"/>
                </a:solidFill>
                <a:highlight>
                  <a:srgbClr val="FFFF00"/>
                </a:highlight>
              </a:rPr>
              <a:t> 신경망</a:t>
            </a:r>
            <a:r>
              <a:rPr lang="ko-KR" altLang="en-US" sz="1764" b="0" dirty="0"/>
              <a:t>은 이러한 실험의 결과로 알게 된 동물의 시 각 정보 처리 방식을 이미지 인식에 적용한 것이다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즉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각 수용장의 역할을 </a:t>
            </a:r>
            <a:r>
              <a:rPr lang="ko-KR" altLang="en-US" sz="1764" dirty="0" err="1">
                <a:solidFill>
                  <a:srgbClr val="0077A3"/>
                </a:solidFill>
              </a:rPr>
              <a:t>합성곱</a:t>
            </a:r>
            <a:r>
              <a:rPr lang="ko-KR" altLang="en-US" sz="1764" b="0" dirty="0"/>
              <a:t> 혹은 </a:t>
            </a:r>
            <a:r>
              <a:rPr lang="ko-KR" altLang="en-US" sz="1764" dirty="0" err="1">
                <a:solidFill>
                  <a:srgbClr val="0077A3"/>
                </a:solidFill>
              </a:rPr>
              <a:t>컨볼루션</a:t>
            </a:r>
            <a:r>
              <a:rPr lang="ko-KR" altLang="en-US" sz="1764" dirty="0">
                <a:solidFill>
                  <a:srgbClr val="0077A3"/>
                </a:solidFill>
              </a:rPr>
              <a:t>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convolution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/>
              <a:t>이라는 연산이 수행하여 그 결과를 다음 층의 신경망에 전달하는 방식이다</a:t>
            </a:r>
            <a:r>
              <a:rPr lang="en-US" altLang="ko-KR" sz="1764" b="0" dirty="0"/>
              <a:t>.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 방법은 다른 영상 분류 알고리즘에 비해 상대적으로 입력에 대한 전처리가 거의 필요하지 않다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기존의 신경망은 이미지를 잘 다루기 위해 특징을 추출하여 입력으로 만드는 단계가 필요하다</a:t>
            </a:r>
            <a:r>
              <a:rPr lang="en-US" altLang="ko-KR" sz="1764" b="0" dirty="0"/>
              <a:t>.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그러나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신경망은 학습 과정에 입력을 특징을 추출하는 방법도 함께 학습하므로 문제와 관련된 지식을 바탕으로 </a:t>
            </a:r>
            <a:r>
              <a:rPr lang="ko-KR" altLang="en-US" sz="1764" dirty="0">
                <a:solidFill>
                  <a:srgbClr val="0077A3"/>
                </a:solidFill>
                <a:highlight>
                  <a:srgbClr val="FFFF00"/>
                </a:highlight>
              </a:rPr>
              <a:t>특징을 추출하는 과정 </a:t>
            </a:r>
            <a:r>
              <a:rPr lang="en" altLang="ko-Kore-KR" sz="1764" baseline="30000" dirty="0">
                <a:solidFill>
                  <a:srgbClr val="0077A3"/>
                </a:solidFill>
                <a:highlight>
                  <a:srgbClr val="FFFF00"/>
                </a:highlight>
              </a:rPr>
              <a:t>feature engineering </a:t>
            </a:r>
            <a:r>
              <a:rPr lang="ko-KR" altLang="en-US" sz="1764" b="0" dirty="0"/>
              <a:t>이 필요하지 않은 것이다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이것이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신경망의 주요한 장점이다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  <a:p>
            <a:endParaRPr lang="ko-KR" altLang="en-US" sz="1764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5E95A-248A-412F-9BD8-AB0998A94FED}"/>
              </a:ext>
            </a:extLst>
          </p:cNvPr>
          <p:cNvSpPr txBox="1"/>
          <p:nvPr/>
        </p:nvSpPr>
        <p:spPr>
          <a:xfrm>
            <a:off x="5347685" y="5868863"/>
            <a:ext cx="18712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Feature map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0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871" y="853045"/>
            <a:ext cx="9883218" cy="6651120"/>
          </a:xfrm>
        </p:spPr>
        <p:txBody>
          <a:bodyPr>
            <a:normAutofit/>
          </a:bodyPr>
          <a:lstStyle/>
          <a:p>
            <a:r>
              <a:rPr lang="ko-KR" altLang="en-US" sz="1764" b="0" dirty="0"/>
              <a:t>그림은 </a:t>
            </a:r>
            <a:r>
              <a:rPr lang="ko-KR" altLang="en-US" sz="1764" dirty="0" err="1"/>
              <a:t>히로노부</a:t>
            </a:r>
            <a:r>
              <a:rPr lang="ko-KR" altLang="en-US" sz="1764" dirty="0"/>
              <a:t> </a:t>
            </a:r>
            <a:r>
              <a:rPr lang="ko-KR" altLang="en-US" sz="1764" dirty="0" err="1"/>
              <a:t>후지요시</a:t>
            </a:r>
            <a:r>
              <a:rPr lang="ko-KR" altLang="en-US" sz="1764" dirty="0"/>
              <a:t> </a:t>
            </a:r>
            <a:r>
              <a:rPr lang="en" altLang="ko-Kore-KR" sz="1764" baseline="30000" dirty="0"/>
              <a:t>Hironobu </a:t>
            </a:r>
            <a:r>
              <a:rPr lang="en" altLang="ko-Kore-KR" sz="1764" baseline="30000" dirty="0" err="1"/>
              <a:t>Fujiyoshi</a:t>
            </a:r>
            <a:r>
              <a:rPr lang="en" altLang="ko-Kore-KR" sz="1764" baseline="30000" dirty="0"/>
              <a:t> </a:t>
            </a:r>
            <a:r>
              <a:rPr lang="ko-KR" altLang="en-US" sz="1764" b="0" dirty="0"/>
              <a:t>의 논문에서 인용한 것으로 전통적인 </a:t>
            </a:r>
            <a:r>
              <a:rPr lang="ko-KR" altLang="en-US" sz="1764" b="0" dirty="0" err="1"/>
              <a:t>머신러닝의</a:t>
            </a:r>
            <a:r>
              <a:rPr lang="ko-KR" altLang="en-US" sz="1764" b="0" dirty="0"/>
              <a:t> 이미지 분류 단계와 </a:t>
            </a:r>
            <a:r>
              <a:rPr lang="ko-KR" altLang="en-US" sz="1764" b="0" dirty="0" err="1"/>
              <a:t>딥러닝의</a:t>
            </a:r>
            <a:r>
              <a:rPr lang="ko-KR" altLang="en-US" sz="1764" b="0" dirty="0"/>
              <a:t> 일종인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신경망의 이미지 분류 단계를 통해서 </a:t>
            </a:r>
            <a:r>
              <a:rPr lang="ko-KR" altLang="en-US" sz="1764" b="0" dirty="0" err="1"/>
              <a:t>머신러닝과</a:t>
            </a:r>
            <a:r>
              <a:rPr lang="ko-KR" altLang="en-US" sz="1764" b="0" dirty="0"/>
              <a:t> </a:t>
            </a:r>
            <a:r>
              <a:rPr lang="ko-KR" altLang="en-US" sz="1764" b="0" dirty="0" err="1"/>
              <a:t>딥러닝의</a:t>
            </a:r>
            <a:r>
              <a:rPr lang="ko-KR" altLang="en-US" sz="1764" b="0" dirty="0"/>
              <a:t> 차이점을 알려준다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이 문제는 올바른 샘플에 해당하는 사람과 틀린 샘플에 해당하는 사물을 학습시킨 모델이 새로운 이미지를 분류하도록 하는 문제이다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그림과 같이 </a:t>
            </a:r>
            <a:r>
              <a:rPr lang="ko-KR" altLang="en-US" sz="1764" b="0" dirty="0" err="1"/>
              <a:t>머신러닝</a:t>
            </a:r>
            <a:r>
              <a:rPr lang="ko-KR" altLang="en-US" sz="1764" b="0" dirty="0"/>
              <a:t> 이미지 분류 단계는 데이터에 대하여 사람이 손으로 특징을 추출한 후에 이 특징을 </a:t>
            </a:r>
            <a:r>
              <a:rPr lang="ko-KR" altLang="en-US" sz="1764" b="0" dirty="0" err="1"/>
              <a:t>머신러닝</a:t>
            </a:r>
            <a:r>
              <a:rPr lang="ko-KR" altLang="en-US" sz="1764" b="0" dirty="0"/>
              <a:t> 알고리즘에 넣어 학습을 시키는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76585-7324-80F6-CFE8-048B289CE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"/>
          <a:stretch/>
        </p:blipFill>
        <p:spPr>
          <a:xfrm>
            <a:off x="1925275" y="3483206"/>
            <a:ext cx="6842851" cy="40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하지만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 기법과 같은 딥러닝 이미지 분류에서는 특징을 추출하고 분류하는 것을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신경망이 스스로 익혀서 그 결과를 내보낸다</a:t>
            </a:r>
            <a:r>
              <a:rPr lang="en-US" altLang="ko-KR" sz="1764" b="0" dirty="0"/>
              <a:t>. </a:t>
            </a:r>
          </a:p>
          <a:p>
            <a:pPr marL="103262" indent="0">
              <a:buNone/>
            </a:pPr>
            <a:endParaRPr lang="en-US" altLang="ko-KR" sz="1764" b="0" dirty="0"/>
          </a:p>
          <a:p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신경망은 어떤 방법으로 이렇게 똑똑하게 잘 동작할까</a:t>
            </a:r>
            <a:r>
              <a:rPr lang="en-US" altLang="ko-KR" sz="1764" b="0" dirty="0"/>
              <a:t>?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이미지에서 특징을 추출하는 과정은 그림처럼 이미지 내의 특정한 영역에 대해 원래의 이미지가 가지는 기하적 관계를 유지한 채로 살펴보는 것이 필요하다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즉 그림과 같이 부분적인 영역에서 신호가 어느 방향으로 바뀌는지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모서리가 있는지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좁은 목이 있는지 등의 </a:t>
            </a:r>
            <a:r>
              <a:rPr lang="ko-KR" altLang="en-US" sz="1764" dirty="0"/>
              <a:t>공간적인 특징을 파악</a:t>
            </a:r>
            <a:r>
              <a:rPr lang="ko-KR" altLang="en-US" sz="1764" b="0" dirty="0"/>
              <a:t>하는 일이 중요하다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그림을 살펴보면 모니터와 같은 네모난 형태의 사물을 인식하기 위하여 작은 영역에 해당하는   </a:t>
            </a:r>
            <a:r>
              <a:rPr lang="en-US" altLang="ko-KR" sz="1764" b="0" dirty="0"/>
              <a:t>3 × 3 </a:t>
            </a:r>
            <a:r>
              <a:rPr lang="ko-KR" altLang="en-US" sz="1764" b="0" dirty="0"/>
              <a:t>영역에서 직각 모서리 형태의 구조를 찾아내고</a:t>
            </a:r>
            <a:r>
              <a:rPr lang="en-US" altLang="ko-KR" sz="1764" b="0" dirty="0"/>
              <a:t>, 5 × 5 </a:t>
            </a:r>
            <a:r>
              <a:rPr lang="ko-KR" altLang="en-US" sz="1764" b="0" dirty="0"/>
              <a:t>크기의 영역에서 좁은 목을 발견하는 필터가 있다고 한다면 이 </a:t>
            </a:r>
            <a:r>
              <a:rPr lang="ko-KR" altLang="en-US" sz="1764" dirty="0"/>
              <a:t>필터를 사용하여 모니터의 모양을 손쉽게 유추</a:t>
            </a:r>
            <a:r>
              <a:rPr lang="ko-KR" altLang="en-US" sz="1764" b="0" dirty="0"/>
              <a:t>할 수 있을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0AA4B-0243-9B94-E68D-582F5E60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21" y="6666510"/>
            <a:ext cx="904808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FCC30-5704-4068-B04C-A4C2170B2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569805" cy="351617"/>
          </a:xfrm>
        </p:spPr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34214-28B5-4162-801D-04DCF3A1D2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8148" y="1116335"/>
            <a:ext cx="9865096" cy="583264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학습 개요</a:t>
            </a:r>
            <a:endParaRPr lang="en-US" altLang="ko-KR" sz="2400" dirty="0"/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 </a:t>
            </a:r>
            <a:r>
              <a:rPr lang="en-US" altLang="ko-KR" sz="1800" dirty="0"/>
              <a:t>( CNN )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객체분류와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탐지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400" dirty="0"/>
              <a:t>학습 목표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인공신경망의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한계와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대해 학습한다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-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객체분류와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탐지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기법</a:t>
            </a:r>
            <a:r>
              <a:rPr lang="ko-KR" altLang="en-US" sz="1800" dirty="0"/>
              <a:t>에 대해 이해한다</a:t>
            </a:r>
            <a:r>
              <a:rPr lang="en-US" altLang="ko-KR" sz="1800" dirty="0"/>
              <a:t>.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ko-KR" sz="1800" spc="-50" dirty="0">
              <a:ln w="12700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5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1A7BB8-7539-8343-C655-60B81660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80" y="1055818"/>
            <a:ext cx="8152640" cy="6244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440F1-4749-4634-84C5-83F2AD1DE0A9}"/>
              </a:ext>
            </a:extLst>
          </p:cNvPr>
          <p:cNvSpPr txBox="1"/>
          <p:nvPr/>
        </p:nvSpPr>
        <p:spPr>
          <a:xfrm>
            <a:off x="7434932" y="1620391"/>
            <a:ext cx="26642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6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이미지를 조작할 때 사용하는 방법 중에 </a:t>
            </a:r>
            <a:r>
              <a:rPr lang="ko-KR" altLang="en-US" sz="1764" dirty="0">
                <a:solidFill>
                  <a:srgbClr val="0077A3"/>
                </a:solidFill>
              </a:rPr>
              <a:t>커널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kernel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/>
              <a:t>혹은 </a:t>
            </a:r>
            <a:r>
              <a:rPr lang="ko-KR" altLang="en-US" sz="1764" dirty="0">
                <a:solidFill>
                  <a:srgbClr val="0077A3"/>
                </a:solidFill>
              </a:rPr>
              <a:t>필터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filter</a:t>
            </a:r>
            <a:r>
              <a:rPr lang="en" altLang="ko-Kore-KR" sz="1764" dirty="0">
                <a:solidFill>
                  <a:srgbClr val="0077A3"/>
                </a:solidFill>
              </a:rPr>
              <a:t> </a:t>
            </a:r>
            <a:r>
              <a:rPr lang="ko-KR" altLang="en-US" sz="1764" b="0" dirty="0" err="1"/>
              <a:t>라고</a:t>
            </a:r>
            <a:r>
              <a:rPr lang="ko-KR" altLang="en-US" sz="1764" b="0" dirty="0"/>
              <a:t> 불리는 작은 행렬을 사용하여 새로운 값을 얻는 방법이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다음 그림과 같이 비행기의 유리창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날개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꼬리 날개를 인식하는 필터가 있는데 학습을 통해서 이 필터를 만들어 낼 수 있다면 이 필터를 이용하여 계층적 구조의 수용장과 유사한 자동차 인식기를 만들어 낼 수 있을 것이다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139ED7-940E-196B-39D1-F38CC3D3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01" y="3823110"/>
            <a:ext cx="8903599" cy="31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흔히 스마트폰에서 사용하는 필터는 그림과 같이 여러 가지 효과를 적용한 사진을 얻는 데 사용된다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하지만 컴퓨터 과학이나 전자기학 분야에서 사용하는 필터는 이것보다 더 강력하며 매우 다양한 용도로 사용된다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812E7E-E79B-2150-A1EC-6CEA9C6A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28" y="3978741"/>
            <a:ext cx="8824305" cy="2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3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그림은 </a:t>
            </a:r>
            <a:r>
              <a:rPr lang="ko-KR" altLang="en-US" sz="1764" b="0" dirty="0" err="1"/>
              <a:t>손글씨</a:t>
            </a:r>
            <a:r>
              <a:rPr lang="ko-KR" altLang="en-US" sz="1764" b="0" dirty="0"/>
              <a:t> 숫자 이미지가 주어졌을 때 </a:t>
            </a:r>
            <a:r>
              <a:rPr lang="ko-KR" altLang="en-US" sz="1764" dirty="0"/>
              <a:t>낮은 단계의 특징 추출 필터와 높은 단계의 특징 추출 필터</a:t>
            </a:r>
            <a:r>
              <a:rPr lang="ko-KR" altLang="en-US" sz="1764" b="0" dirty="0"/>
              <a:t>가 계층적으로 동작하여 숫자 </a:t>
            </a:r>
            <a:r>
              <a:rPr lang="en-US" altLang="ko-KR" sz="1764" b="0" dirty="0"/>
              <a:t>3</a:t>
            </a:r>
            <a:r>
              <a:rPr lang="ko-KR" altLang="en-US" sz="1764" b="0" dirty="0"/>
              <a:t>을 인식하고 분류하는 과정을 보여주고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딥러닝 과정에서 이루어지는 특징 필터의 생성과 분류 과정은 모두 </a:t>
            </a:r>
            <a:r>
              <a:rPr lang="ko-KR" altLang="en-US" sz="1764" dirty="0"/>
              <a:t>심층 신경망이 수행하는 반복적인 학습의 결과</a:t>
            </a:r>
            <a:r>
              <a:rPr lang="ko-KR" altLang="en-US" sz="1764" b="0" dirty="0"/>
              <a:t>이며 사람이 개입할 필요가 없다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8706D2-5B64-D4EB-D457-D972797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25" y="3112252"/>
            <a:ext cx="7600910" cy="42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1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신경망의 구조</a:t>
            </a:r>
            <a:endParaRPr lang="en-US" altLang="ko-KR" dirty="0"/>
          </a:p>
          <a:p>
            <a:endParaRPr lang="en-US" altLang="ko-KR" dirty="0"/>
          </a:p>
          <a:p>
            <a:pPr marL="103262" indent="0">
              <a:buNone/>
            </a:pPr>
            <a:endParaRPr lang="en-US" altLang="ko-KR" sz="1764" b="0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284A3-3EB0-7183-0405-C0E1CF15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2" y="1467454"/>
            <a:ext cx="8936536" cy="112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14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신경망의 쓰임새는 매우 다양한데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다음 그림은 저자의 구글 포토에 접속하여 붓꽃이라는 이름으로 검색한 결과이다</a:t>
            </a:r>
            <a:r>
              <a:rPr lang="en-US" altLang="ko-KR" sz="1764" b="0" dirty="0"/>
              <a:t>.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그 결과 저자가 찍어서 업로드한 구글 포토의 여러 사진들 중에서 </a:t>
            </a:r>
            <a:r>
              <a:rPr lang="ko-KR" altLang="en-US" sz="1764" b="0" dirty="0" err="1"/>
              <a:t>붓꽃을</a:t>
            </a:r>
            <a:r>
              <a:rPr lang="ko-KR" altLang="en-US" sz="1764" b="0" dirty="0"/>
              <a:t> 찾아서 보여주고 있다</a:t>
            </a:r>
            <a:r>
              <a:rPr lang="en-US" altLang="ko-KR" sz="1764" b="0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81298-8468-5411-EC8B-0FFEE13A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76" y="2809278"/>
            <a:ext cx="8142848" cy="44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5E737A-3CCD-1500-DDEB-6A05993C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84" y="1230774"/>
            <a:ext cx="8835633" cy="56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59461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2594" y="2613238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객체 탐지</a:t>
            </a:r>
            <a:endParaRPr lang="en-US" altLang="ko-KR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674602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인공지능 개론</a:t>
            </a:r>
          </a:p>
        </p:txBody>
      </p:sp>
    </p:spTree>
    <p:extLst>
      <p:ext uri="{BB962C8B-B14F-4D97-AF65-F5344CB8AC3E}">
        <p14:creationId xmlns:p14="http://schemas.microsoft.com/office/powerpoint/2010/main" val="1011929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" y="57096"/>
            <a:ext cx="9952960" cy="523337"/>
          </a:xfrm>
        </p:spPr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  <a:r>
              <a:rPr lang="en-US" altLang="ko-KR" dirty="0"/>
              <a:t>		</a:t>
            </a:r>
            <a:r>
              <a:rPr lang="ko-KR" altLang="en-US" dirty="0"/>
              <a:t>객</a:t>
            </a:r>
            <a:r>
              <a:rPr lang="en-US" altLang="ko-KR" dirty="0"/>
              <a:t>: </a:t>
            </a:r>
            <a:r>
              <a:rPr lang="ko-KR" altLang="en-US" dirty="0"/>
              <a:t>손님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객체 탐지 기법은 이미지에서 원하는 사물을 찾아내는 기법으로 영상 기반의 감시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얼굴 인식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로봇 제어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사물인터넷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자율주행 자동차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제조업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보안 등의 다양한 분야에서 활용되는 핵심 기술이다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이전 절에서 다룬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신경망은 객체를 분류하는데 매우 유용하게 활용되고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이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 기술은 좀 더 세분화하여 살펴본다면 </a:t>
            </a:r>
            <a:r>
              <a:rPr lang="ko-KR" altLang="en-US" sz="1764" dirty="0"/>
              <a:t>분류 문제</a:t>
            </a:r>
            <a:r>
              <a:rPr lang="en-US" altLang="ko-KR" sz="1764" dirty="0"/>
              <a:t>, </a:t>
            </a:r>
            <a:r>
              <a:rPr lang="ko-KR" altLang="en-US" sz="1764" dirty="0"/>
              <a:t>분류와 영역 지정</a:t>
            </a:r>
            <a:r>
              <a:rPr lang="en-US" altLang="ko-KR" sz="1764" dirty="0"/>
              <a:t>, </a:t>
            </a:r>
            <a:r>
              <a:rPr lang="ko-KR" altLang="en-US" sz="1764" dirty="0"/>
              <a:t>객체 탐지</a:t>
            </a:r>
            <a:r>
              <a:rPr lang="en-US" altLang="ko-KR" sz="1764" dirty="0"/>
              <a:t>, </a:t>
            </a:r>
            <a:r>
              <a:rPr lang="ko-KR" altLang="en-US" sz="1764" dirty="0"/>
              <a:t>객체 분할 기술</a:t>
            </a:r>
            <a:r>
              <a:rPr lang="ko-KR" altLang="en-US" sz="1764" b="0" dirty="0"/>
              <a:t>로 나눌 수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A5836A-AA05-C930-159B-63662CF8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04" y="6189404"/>
            <a:ext cx="1358226" cy="13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dirty="0">
                <a:solidFill>
                  <a:srgbClr val="0077A3"/>
                </a:solidFill>
              </a:rPr>
              <a:t>객체 </a:t>
            </a:r>
            <a:r>
              <a:rPr lang="ko-KR" altLang="en-US" sz="1764" dirty="0" err="1">
                <a:solidFill>
                  <a:srgbClr val="0077A3"/>
                </a:solidFill>
              </a:rPr>
              <a:t>분류</a:t>
            </a:r>
            <a:r>
              <a:rPr lang="ko-KR" altLang="en-US" sz="1764" b="0" dirty="0" err="1"/>
              <a:t>란</a:t>
            </a:r>
            <a:r>
              <a:rPr lang="ko-KR" altLang="en-US" sz="1764" b="0" dirty="0"/>
              <a:t> 입력 이미지가 표현하는 대상을 여러 클래스로 나누는 일인데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그림과 같이 특정 이미지에 있는 객체가 고양이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토끼</a:t>
            </a:r>
            <a:r>
              <a:rPr lang="en-US" altLang="ko-KR" sz="1764" b="0" dirty="0"/>
              <a:t>, ... </a:t>
            </a:r>
            <a:r>
              <a:rPr lang="ko-KR" altLang="en-US" sz="1764" b="0" dirty="0"/>
              <a:t>등의 </a:t>
            </a:r>
            <a:r>
              <a:rPr lang="ko-KR" altLang="en-US" sz="1764" b="0" dirty="0" err="1"/>
              <a:t>범주값</a:t>
            </a:r>
            <a:r>
              <a:rPr lang="ko-KR" altLang="en-US" sz="1764" b="0" dirty="0"/>
              <a:t> 중에서 </a:t>
            </a:r>
            <a:r>
              <a:rPr lang="ko-KR" altLang="en-US" sz="1764" dirty="0"/>
              <a:t>고양이 객체</a:t>
            </a:r>
            <a:r>
              <a:rPr lang="ko-KR" altLang="en-US" sz="1764" b="0" dirty="0"/>
              <a:t>라는 것을 판별하는 것을 말하며</a:t>
            </a:r>
            <a:r>
              <a:rPr lang="en-US" altLang="ko-KR" sz="1764" b="0" dirty="0"/>
              <a:t>, </a:t>
            </a:r>
            <a:r>
              <a:rPr lang="ko-KR" altLang="en-US" sz="1764" dirty="0">
                <a:solidFill>
                  <a:srgbClr val="0077A3"/>
                </a:solidFill>
              </a:rPr>
              <a:t>분류와 </a:t>
            </a:r>
            <a:r>
              <a:rPr lang="ko-KR" altLang="en-US" sz="1764" dirty="0" err="1">
                <a:solidFill>
                  <a:srgbClr val="0077A3"/>
                </a:solidFill>
              </a:rPr>
              <a:t>영역지정</a:t>
            </a:r>
            <a:r>
              <a:rPr lang="ko-KR" altLang="en-US" sz="1764" b="0" dirty="0" err="1"/>
              <a:t>이란</a:t>
            </a:r>
            <a:r>
              <a:rPr lang="ko-KR" altLang="en-US" sz="1764" b="0" dirty="0"/>
              <a:t> 분류된 객체에 대하여 그 객체 영역만을 추출하는 기술을 말한다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그림의 </a:t>
            </a:r>
            <a:r>
              <a:rPr lang="ko-KR" altLang="en-US" sz="1764" dirty="0"/>
              <a:t>고양이 </a:t>
            </a:r>
            <a:r>
              <a:rPr lang="en-US" altLang="ko-KR" sz="1764" dirty="0"/>
              <a:t>+ </a:t>
            </a:r>
            <a:r>
              <a:rPr lang="ko-KR" altLang="en-US" sz="1764" dirty="0"/>
              <a:t>영역</a:t>
            </a:r>
            <a:r>
              <a:rPr lang="ko-KR" altLang="en-US" sz="1764" b="0" dirty="0"/>
              <a:t>에서 붉은색으로 표시된 부분이 바로 전체 영역에서 고양이 객체가 있는 영역을 보여준다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848571-C0A4-8299-D115-87EBC1BA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4" y="3843401"/>
            <a:ext cx="8982893" cy="2864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BE7D3-149C-42C7-B825-B05BF3C2A011}"/>
              </a:ext>
            </a:extLst>
          </p:cNvPr>
          <p:cNvSpPr txBox="1"/>
          <p:nvPr/>
        </p:nvSpPr>
        <p:spPr>
          <a:xfrm>
            <a:off x="5556718" y="6708217"/>
            <a:ext cx="535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77A3"/>
                </a:solidFill>
              </a:rPr>
              <a:t>객체 탐지와 객체 분할</a:t>
            </a:r>
            <a:r>
              <a:rPr lang="en-US" altLang="ko-KR" sz="2400" dirty="0">
                <a:solidFill>
                  <a:srgbClr val="0077A3"/>
                </a:solidFill>
              </a:rPr>
              <a:t>(</a:t>
            </a:r>
            <a:r>
              <a:rPr lang="ko-KR" altLang="en-US" sz="2400" dirty="0">
                <a:solidFill>
                  <a:srgbClr val="0077A3"/>
                </a:solidFill>
              </a:rPr>
              <a:t>영역 분할</a:t>
            </a:r>
            <a:r>
              <a:rPr lang="en-US" altLang="ko-KR" sz="2400" dirty="0">
                <a:solidFill>
                  <a:srgbClr val="0077A3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18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59461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2594" y="2613238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합성곱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신경망</a:t>
            </a:r>
            <a:endParaRPr lang="en-US" altLang="ko-KR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674602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인공지능 개론</a:t>
            </a:r>
          </a:p>
        </p:txBody>
      </p:sp>
    </p:spTree>
    <p:extLst>
      <p:ext uri="{BB962C8B-B14F-4D97-AF65-F5344CB8AC3E}">
        <p14:creationId xmlns:p14="http://schemas.microsoft.com/office/powerpoint/2010/main" val="28094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dirty="0">
                <a:solidFill>
                  <a:srgbClr val="0077A3"/>
                </a:solidFill>
              </a:rPr>
              <a:t>객체 탐지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object detection</a:t>
            </a:r>
            <a:r>
              <a:rPr lang="en" altLang="ko-Kore-KR" sz="1764" b="0" baseline="30000" dirty="0"/>
              <a:t> </a:t>
            </a:r>
            <a:r>
              <a:rPr lang="ko-KR" altLang="en-US" sz="1764" b="0" dirty="0"/>
              <a:t>란 특정 이미지에서 </a:t>
            </a:r>
            <a:r>
              <a:rPr lang="ko-KR" altLang="en-US" sz="1764" dirty="0">
                <a:solidFill>
                  <a:srgbClr val="0077A3"/>
                </a:solidFill>
              </a:rPr>
              <a:t>경계 상자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bounding box </a:t>
            </a:r>
            <a:r>
              <a:rPr lang="ko-KR" altLang="en-US" sz="1764" b="0" dirty="0"/>
              <a:t>로 영역을 설정하고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해당 영역 내에 물체가 존재하는지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존재한다면 그 물체가 무엇인지 판별하는 일이다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다음 그림을 보면 개와 고양이가 여러 마리 있으며 이때 개별 객체의 영역을 구분하는 기능과 함께 분류까지 하는 것이다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ko-KR" altLang="en-US" sz="1764" dirty="0">
                <a:solidFill>
                  <a:srgbClr val="0077A3"/>
                </a:solidFill>
              </a:rPr>
              <a:t>객체 분할 </a:t>
            </a:r>
            <a:r>
              <a:rPr lang="en" altLang="ko-Kore-KR" sz="1764" baseline="30000" dirty="0">
                <a:solidFill>
                  <a:srgbClr val="0077A3"/>
                </a:solidFill>
              </a:rPr>
              <a:t>object segmentation </a:t>
            </a:r>
            <a:r>
              <a:rPr lang="ko-KR" altLang="en-US" sz="1764" b="0" dirty="0"/>
              <a:t>이란 객체가 속한 영역과 다른 객체가 속한 영역을 나누는 것을 말한다</a:t>
            </a:r>
            <a:r>
              <a:rPr lang="en-US" altLang="ko-KR" sz="1764" b="0" dirty="0"/>
              <a:t>.</a:t>
            </a:r>
          </a:p>
          <a:p>
            <a:endParaRPr lang="en-US" altLang="ko-KR" sz="1764" b="0" dirty="0"/>
          </a:p>
          <a:p>
            <a:r>
              <a:rPr lang="ko-KR" altLang="en-US" sz="1764" b="0" dirty="0"/>
              <a:t>객체 탐지와 객체 분할은 다음과 같이 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개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고양이가 포함된 다중 객체 이미지에 대하여 적용할 수 있어야 한다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2CAA0D-0D04-1EA1-6EC1-1E42AE3A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228" y="6354859"/>
            <a:ext cx="1187301" cy="11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98"/>
            <a:ext cx="10584044" cy="72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2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자율주행 자동차 등에 시각 지능이 본격적으로 활용됨에 따라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객체 인식 문제는 </a:t>
            </a:r>
            <a:r>
              <a:rPr lang="ko-KR" altLang="en-US" sz="1764" b="0" dirty="0" err="1"/>
              <a:t>정확도뿐만</a:t>
            </a:r>
            <a:r>
              <a:rPr lang="ko-KR" altLang="en-US" sz="1764" b="0" dirty="0"/>
              <a:t> 아니라 신속성도 중요해지고 있다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사진은 마이크로소프트사의 뉴스에서 가져온 것으로 자율주행 자동차에서 촬영한 영상과 이 영상을 분류한 결과이다</a:t>
            </a:r>
            <a:r>
              <a:rPr lang="en-US" altLang="ko-KR" sz="1764" b="0" dirty="0"/>
              <a:t>. </a:t>
            </a:r>
          </a:p>
          <a:p>
            <a:r>
              <a:rPr lang="ko-KR" altLang="en-US" sz="1764" b="0" dirty="0"/>
              <a:t>영상의 객체는 노란색으로 표시된 신호등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초록색으로 표시된 자동차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주황색으로 표시된 보행자가 있는데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자율주행 자동차가 만들어지기 위해서는 이러한 사물을 </a:t>
            </a:r>
            <a:r>
              <a:rPr lang="ko-KR" altLang="en-US" sz="1764" dirty="0"/>
              <a:t>실시간으로 인식하는 기술</a:t>
            </a:r>
            <a:r>
              <a:rPr lang="ko-KR" altLang="en-US" sz="1764" b="0" dirty="0"/>
              <a:t>이 반드시 필요하다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580BDD-EBB3-4328-5480-048D685C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5" y="3405932"/>
            <a:ext cx="8747910" cy="36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5A7B52-F061-AF45-60D0-620CAE09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20" y="2134904"/>
            <a:ext cx="8745010" cy="328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40869-AAF6-4DA2-BE33-62F86F705796}"/>
              </a:ext>
            </a:extLst>
          </p:cNvPr>
          <p:cNvSpPr txBox="1"/>
          <p:nvPr/>
        </p:nvSpPr>
        <p:spPr>
          <a:xfrm>
            <a:off x="5328462" y="3060551"/>
            <a:ext cx="535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77A3"/>
                </a:solidFill>
              </a:rPr>
              <a:t>__________________________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9E614-8A42-46DA-BB0A-9808B447314F}"/>
              </a:ext>
            </a:extLst>
          </p:cNvPr>
          <p:cNvSpPr txBox="1"/>
          <p:nvPr/>
        </p:nvSpPr>
        <p:spPr>
          <a:xfrm>
            <a:off x="1530276" y="1300235"/>
            <a:ext cx="79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77A3"/>
                </a:solidFill>
              </a:rPr>
              <a:t>Realtime system </a:t>
            </a:r>
            <a:r>
              <a:rPr lang="ko-KR" altLang="en-US" sz="2400" dirty="0">
                <a:solidFill>
                  <a:srgbClr val="0077A3"/>
                </a:solidFill>
              </a:rPr>
              <a:t>실시간 </a:t>
            </a:r>
            <a:r>
              <a:rPr lang="en-US" altLang="ko-KR" sz="2400" dirty="0">
                <a:solidFill>
                  <a:srgbClr val="0077A3"/>
                </a:solidFill>
              </a:rPr>
              <a:t>– </a:t>
            </a:r>
            <a:r>
              <a:rPr lang="ko-KR" altLang="en-US" sz="2400" dirty="0">
                <a:solidFill>
                  <a:srgbClr val="0077A3"/>
                </a:solidFill>
              </a:rPr>
              <a:t>군사</a:t>
            </a:r>
            <a:r>
              <a:rPr lang="en-US" altLang="ko-KR" sz="2400" dirty="0">
                <a:solidFill>
                  <a:srgbClr val="0077A3"/>
                </a:solidFill>
              </a:rPr>
              <a:t>, </a:t>
            </a:r>
            <a:r>
              <a:rPr lang="ko-KR" altLang="en-US" sz="2400" dirty="0">
                <a:solidFill>
                  <a:srgbClr val="0077A3"/>
                </a:solidFill>
              </a:rPr>
              <a:t>자율주행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006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기존의 </a:t>
            </a:r>
            <a:r>
              <a:rPr lang="ko-KR" altLang="en-US" sz="1764" b="0" dirty="0" err="1"/>
              <a:t>합성곱</a:t>
            </a:r>
            <a:r>
              <a:rPr lang="ko-KR" altLang="en-US" sz="1764" b="0" dirty="0"/>
              <a:t> 신경망 모델 중에서 객체가 있을 만한 영역을 선택적으로 탐색하는 기술인 </a:t>
            </a:r>
            <a:r>
              <a:rPr lang="en" altLang="ko-Kore-KR" sz="1764" dirty="0">
                <a:solidFill>
                  <a:srgbClr val="0077A3"/>
                </a:solidFill>
              </a:rPr>
              <a:t>R-CNN</a:t>
            </a:r>
            <a:r>
              <a:rPr lang="en" altLang="ko-Kore-KR" sz="1764" b="0" dirty="0"/>
              <a:t> </a:t>
            </a:r>
            <a:r>
              <a:rPr lang="ko-KR" altLang="en-US" sz="1764" b="0" dirty="0"/>
              <a:t>은 일정 수준의 정확성은 제공하지만</a:t>
            </a:r>
            <a:r>
              <a:rPr lang="en-US" altLang="ko-KR" sz="1764" b="0" dirty="0"/>
              <a:t>, </a:t>
            </a:r>
            <a:r>
              <a:rPr lang="ko-KR" altLang="en-US" sz="1764" b="0" dirty="0"/>
              <a:t>다음 두 단계를 거쳐야 하기 때문에 실시간 응답을 </a:t>
            </a:r>
            <a:r>
              <a:rPr lang="ko-KR" altLang="en-US" sz="1764" b="0" dirty="0" err="1"/>
              <a:t>제공하는데에</a:t>
            </a:r>
            <a:r>
              <a:rPr lang="ko-KR" altLang="en-US" sz="1764" b="0" dirty="0"/>
              <a:t> 한계가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BA4B36-D45A-80CE-13BC-8EAE4A60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0" y="2030915"/>
            <a:ext cx="8994221" cy="16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764" b="0" dirty="0"/>
              <a:t>이를 극복하기 위한 방법으로 일정한 수준의 </a:t>
            </a:r>
            <a:r>
              <a:rPr lang="ko-KR" altLang="en-US" sz="1764" dirty="0"/>
              <a:t>정확성을 유지</a:t>
            </a:r>
            <a:r>
              <a:rPr lang="ko-KR" altLang="en-US" sz="1764" b="0" dirty="0"/>
              <a:t>하면서</a:t>
            </a:r>
            <a:r>
              <a:rPr lang="en-US" altLang="ko-KR" sz="1764" b="0" dirty="0"/>
              <a:t>, </a:t>
            </a:r>
            <a:r>
              <a:rPr lang="ko-KR" altLang="en-US" sz="1764" dirty="0"/>
              <a:t>객체 인식의 처리속도를 높이는 다양한 신경망</a:t>
            </a:r>
            <a:r>
              <a:rPr lang="ko-KR" altLang="en-US" sz="1764" b="0" dirty="0"/>
              <a:t>들이 개발되고 있다</a:t>
            </a:r>
            <a:r>
              <a:rPr lang="en-US" altLang="ko-KR" sz="1764" b="0" dirty="0"/>
              <a:t>. </a:t>
            </a:r>
          </a:p>
          <a:p>
            <a:endParaRPr lang="en-US" altLang="ko-KR" sz="1764" b="0" dirty="0"/>
          </a:p>
          <a:p>
            <a:r>
              <a:rPr lang="en-US" altLang="ko-KR" sz="1764" b="0" dirty="0"/>
              <a:t>2015</a:t>
            </a:r>
            <a:r>
              <a:rPr lang="ko-KR" altLang="en-US" sz="1764" b="0" dirty="0"/>
              <a:t>년에 </a:t>
            </a:r>
            <a:r>
              <a:rPr lang="ko-KR" altLang="en-US" sz="1764" dirty="0"/>
              <a:t>조셉 </a:t>
            </a:r>
            <a:r>
              <a:rPr lang="ko-KR" altLang="en-US" sz="1764" dirty="0" err="1"/>
              <a:t>레드몬</a:t>
            </a:r>
            <a:r>
              <a:rPr lang="ko-KR" altLang="en-US" sz="1764" dirty="0"/>
              <a:t> </a:t>
            </a:r>
            <a:r>
              <a:rPr lang="en" altLang="ko-Kore-KR" sz="1764" baseline="30000" dirty="0"/>
              <a:t>Joseph Redmon </a:t>
            </a:r>
            <a:r>
              <a:rPr lang="ko-KR" altLang="en-US" sz="1764" b="0" dirty="0"/>
              <a:t>등이 매우 빠르고 정확한 객체 탐지 구조인 </a:t>
            </a:r>
            <a:r>
              <a:rPr lang="en" altLang="ko-Kore-KR" sz="1764" dirty="0">
                <a:solidFill>
                  <a:srgbClr val="0077A3"/>
                </a:solidFill>
                <a:highlight>
                  <a:srgbClr val="FFFF00"/>
                </a:highlight>
              </a:rPr>
              <a:t>YOLO</a:t>
            </a:r>
            <a:r>
              <a:rPr lang="ko-KR" altLang="en-US" sz="1764" b="0" dirty="0" err="1"/>
              <a:t>를</a:t>
            </a:r>
            <a:r>
              <a:rPr lang="ko-KR" altLang="en-US" sz="1764" b="0" dirty="0"/>
              <a:t> 제안했다</a:t>
            </a:r>
            <a:r>
              <a:rPr lang="en-US" altLang="ko-KR" sz="1764" b="0" dirty="0"/>
              <a:t>. </a:t>
            </a:r>
            <a:r>
              <a:rPr lang="en" altLang="ko-Kore-KR" sz="1764" b="0" dirty="0"/>
              <a:t>YOLO</a:t>
            </a:r>
            <a:r>
              <a:rPr lang="ko-KR" altLang="en-US" sz="1764" b="0" dirty="0"/>
              <a:t>는 </a:t>
            </a:r>
            <a:r>
              <a:rPr lang="en" altLang="ko-Kore-KR" sz="1764" b="0" dirty="0"/>
              <a:t>You Only Look Once</a:t>
            </a:r>
            <a:r>
              <a:rPr lang="ko-KR" altLang="en-US" sz="1764" b="0" dirty="0"/>
              <a:t>의 머리 글자를 딴 알고리즘의 이름이다</a:t>
            </a:r>
            <a:r>
              <a:rPr lang="en-US" altLang="ko-KR" sz="1764" b="0" dirty="0"/>
              <a:t>. </a:t>
            </a:r>
          </a:p>
          <a:p>
            <a:endParaRPr lang="en-US" altLang="ko-Kore-KR" sz="1764" b="0" dirty="0"/>
          </a:p>
          <a:p>
            <a:r>
              <a:rPr lang="en" altLang="ko-Kore-KR" sz="1764" b="0" dirty="0"/>
              <a:t>YOLO</a:t>
            </a:r>
            <a:r>
              <a:rPr lang="ko-KR" altLang="en-US" sz="1764" b="0" dirty="0"/>
              <a:t>의 세 가지 주요한 특징은 아래와 같이 요약할 수 있다</a:t>
            </a:r>
            <a:r>
              <a:rPr lang="en-US" altLang="ko-KR" sz="1764" b="0" dirty="0"/>
              <a:t>. </a:t>
            </a:r>
            <a:endParaRPr lang="ko-KR" altLang="en-US" sz="1764" b="0" dirty="0"/>
          </a:p>
          <a:p>
            <a:endParaRPr lang="ko-KR" altLang="en-US" sz="1764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9AED9-62AB-B38F-53E0-ADB434C4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82" y="3780632"/>
            <a:ext cx="8960237" cy="1649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E23E9-26BC-4660-A042-27439CDD2DFF}"/>
              </a:ext>
            </a:extLst>
          </p:cNvPr>
          <p:cNvSpPr txBox="1"/>
          <p:nvPr/>
        </p:nvSpPr>
        <p:spPr>
          <a:xfrm>
            <a:off x="7146849" y="2628503"/>
            <a:ext cx="3546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rgbClr val="0077A3"/>
                </a:solidFill>
              </a:rPr>
              <a:t>이미지 인식 라이브러리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65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이미지에서 원하는 사물을 찾아보자</a:t>
            </a:r>
            <a:r>
              <a:rPr lang="en-US" altLang="ko-KR" dirty="0"/>
              <a:t>:</a:t>
            </a:r>
            <a:r>
              <a:rPr lang="ko-KR" altLang="en-US" dirty="0"/>
              <a:t> 객체 탐지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25476C-0059-CDFD-3D72-D50EA593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50" y="1561054"/>
            <a:ext cx="8466101" cy="44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4575F-D1E4-46F6-9002-C7D8F67D1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441190" y="1116335"/>
            <a:ext cx="9874061" cy="5669958"/>
          </a:xfrm>
        </p:spPr>
        <p:txBody>
          <a:bodyPr>
            <a:normAutofit/>
          </a:bodyPr>
          <a:lstStyle/>
          <a:p>
            <a:pPr marL="436562" indent="-342900">
              <a:buAutoNum type="arabicPeriod"/>
            </a:pPr>
            <a:r>
              <a:rPr lang="ko-KR" altLang="en-US" sz="1600" b="0" dirty="0"/>
              <a:t>이미지의 기하적 </a:t>
            </a:r>
            <a:r>
              <a:rPr lang="ko-KR" altLang="en-US" sz="1600" b="0" dirty="0" err="1"/>
              <a:t>위상구조를</a:t>
            </a:r>
            <a:r>
              <a:rPr lang="ko-KR" altLang="en-US" sz="1600" b="0" dirty="0"/>
              <a:t> 학습하는 신경망을 인공적으로 구현한 것이 </a:t>
            </a:r>
            <a:r>
              <a:rPr lang="ko-KR" altLang="en-US" sz="1600" dirty="0" err="1">
                <a:solidFill>
                  <a:srgbClr val="0077A3"/>
                </a:solidFill>
              </a:rPr>
              <a:t>합성곱</a:t>
            </a:r>
            <a:r>
              <a:rPr lang="ko-KR" altLang="en-US" sz="1600" dirty="0">
                <a:solidFill>
                  <a:srgbClr val="0077A3"/>
                </a:solidFill>
              </a:rPr>
              <a:t> 신경망</a:t>
            </a:r>
            <a:r>
              <a:rPr lang="ko-KR" altLang="en-US" sz="1600" b="0" dirty="0"/>
              <a:t>이다</a:t>
            </a:r>
            <a:r>
              <a:rPr lang="en-US" altLang="ko-KR" sz="1600" b="0" dirty="0"/>
              <a:t>.</a:t>
            </a:r>
          </a:p>
          <a:p>
            <a:pPr marL="436562" indent="-342900">
              <a:buAutoNum type="arabicPeriod"/>
            </a:pPr>
            <a:endParaRPr lang="en-US" altLang="ko-KR" sz="1600" b="0" dirty="0">
              <a:solidFill>
                <a:srgbClr val="0077A3"/>
              </a:solidFill>
            </a:endParaRPr>
          </a:p>
          <a:p>
            <a:pPr marL="436562" indent="-342900">
              <a:buAutoNum type="arabicPeriod"/>
            </a:pPr>
            <a:r>
              <a:rPr lang="ko-KR" altLang="en-US" sz="1600" b="0" dirty="0">
                <a:solidFill>
                  <a:srgbClr val="0077A3"/>
                </a:solidFill>
              </a:rPr>
              <a:t>시각 피질</a:t>
            </a:r>
            <a:r>
              <a:rPr lang="ko-KR" altLang="en-US" sz="1600" b="0" dirty="0"/>
              <a:t>에 있는 뉴런들이 시야의 일부 범위 안에 있는 영역에 대해서만 활성화되어 정보를 받아들인다는 것을 알게 되었다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하나의 뉴런을 활성화시키는 데에 영향을 미치는 시각 정보의 영역을 </a:t>
            </a:r>
            <a:r>
              <a:rPr lang="ko-KR" altLang="en-US" sz="1600" dirty="0" err="1">
                <a:solidFill>
                  <a:srgbClr val="0077A3"/>
                </a:solidFill>
              </a:rPr>
              <a:t>수용장</a:t>
            </a:r>
            <a:r>
              <a:rPr lang="ko-KR" altLang="en-US" sz="1600" b="0" dirty="0" err="1"/>
              <a:t>이라고</a:t>
            </a:r>
            <a:r>
              <a:rPr lang="ko-KR" altLang="en-US" sz="1600" b="0" dirty="0"/>
              <a:t> 불렀다</a:t>
            </a:r>
            <a:r>
              <a:rPr lang="en-US" altLang="ko-KR" sz="1600" b="0" dirty="0"/>
              <a:t>.</a:t>
            </a:r>
          </a:p>
          <a:p>
            <a:pPr marL="436562" indent="-342900">
              <a:buAutoNum type="arabicPeriod"/>
            </a:pPr>
            <a:endParaRPr lang="en-US" altLang="ko-KR" sz="1600" b="0" dirty="0">
              <a:solidFill>
                <a:srgbClr val="0077A3"/>
              </a:solidFill>
            </a:endParaRPr>
          </a:p>
          <a:p>
            <a:pPr marL="436562" indent="-342900">
              <a:buAutoNum type="arabicPeriod"/>
            </a:pPr>
            <a:r>
              <a:rPr lang="ko-KR" altLang="en-US" sz="1600" b="0" dirty="0">
                <a:solidFill>
                  <a:srgbClr val="0077A3"/>
                </a:solidFill>
                <a:highlight>
                  <a:srgbClr val="FFFF00"/>
                </a:highlight>
              </a:rPr>
              <a:t>객체</a:t>
            </a:r>
            <a:r>
              <a:rPr lang="ko-KR" altLang="en-US" sz="1600" b="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 err="1">
                <a:solidFill>
                  <a:srgbClr val="0077A3"/>
                </a:solidFill>
              </a:rPr>
              <a:t>분류</a:t>
            </a:r>
            <a:r>
              <a:rPr lang="ko-KR" altLang="en-US" sz="1600" b="0" dirty="0" err="1"/>
              <a:t>란</a:t>
            </a:r>
            <a:r>
              <a:rPr lang="ko-KR" altLang="en-US" sz="1600" b="0" dirty="0"/>
              <a:t> </a:t>
            </a:r>
            <a:r>
              <a:rPr lang="ko-KR" altLang="en-US" sz="1600" b="0" dirty="0">
                <a:solidFill>
                  <a:schemeClr val="accent1"/>
                </a:solidFill>
              </a:rPr>
              <a:t>입력 이미지가 표현하는 대상</a:t>
            </a:r>
            <a:r>
              <a:rPr lang="ko-KR" altLang="en-US" sz="1600" b="0" dirty="0"/>
              <a:t>을 여러 클래스로 나누는 일인데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다양한 종류의 객체 범주 중에서 </a:t>
            </a:r>
            <a:r>
              <a:rPr lang="ko-KR" altLang="en-US" sz="1600" dirty="0"/>
              <a:t>특정한 객체</a:t>
            </a:r>
            <a:r>
              <a:rPr lang="ko-KR" altLang="en-US" sz="1600" b="0" dirty="0"/>
              <a:t>라는 것을 판별하는 것을 말한다</a:t>
            </a:r>
            <a:r>
              <a:rPr lang="en-US" altLang="ko-KR" sz="1600" b="0" dirty="0"/>
              <a:t>.</a:t>
            </a:r>
          </a:p>
          <a:p>
            <a:pPr marL="436562" indent="-342900">
              <a:buAutoNum type="arabicPeriod"/>
            </a:pPr>
            <a:endParaRPr lang="en-US" altLang="ko-KR" sz="1600" b="0" dirty="0">
              <a:solidFill>
                <a:srgbClr val="0077A3"/>
              </a:solidFill>
            </a:endParaRPr>
          </a:p>
          <a:p>
            <a:pPr marL="436562" indent="-342900">
              <a:buAutoNum type="arabicPeriod"/>
            </a:pPr>
            <a:r>
              <a:rPr lang="ko-KR" altLang="en-US" sz="1600" b="0" dirty="0">
                <a:solidFill>
                  <a:srgbClr val="0077A3"/>
                </a:solidFill>
              </a:rPr>
              <a:t>분류와 영역 지정</a:t>
            </a:r>
            <a:r>
              <a:rPr lang="ko-KR" altLang="en-US" sz="1600" b="0" dirty="0"/>
              <a:t>이란 분류된 객체에 대하여 그 객체 영역만을 추출하는 기술을 말한다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pPr marL="436562" indent="-342900">
              <a:buFont typeface="+mj-lt"/>
              <a:buAutoNum type="arabicPeriod"/>
            </a:pPr>
            <a:endParaRPr lang="en-US" altLang="ko-KR" sz="1600" b="0" dirty="0"/>
          </a:p>
          <a:p>
            <a:pPr marL="93662" indent="0">
              <a:buNone/>
            </a:pPr>
            <a:endParaRPr lang="ko-KR" altLang="en-US" sz="1600" b="0" dirty="0"/>
          </a:p>
          <a:p>
            <a:pPr marL="93662" indent="0">
              <a:buNone/>
            </a:pPr>
            <a:endParaRPr lang="ko-KR" alt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95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"/>
            <a:ext cx="10693400" cy="75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특징을 학습하는 </a:t>
            </a:r>
            <a:r>
              <a:rPr lang="ko-KR" altLang="en-US" dirty="0" err="1"/>
              <a:t>합성곱</a:t>
            </a:r>
            <a:r>
              <a:rPr lang="ko-KR" altLang="en-US" dirty="0"/>
              <a:t> 신경망 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CNN</a:t>
            </a:r>
            <a:r>
              <a:rPr lang="en-US" altLang="ko-KR" dirty="0"/>
              <a:t>(Convolutional Neural Network)</a:t>
            </a:r>
            <a:endParaRPr lang="ko-KR" altLang="en-US" dirty="0"/>
          </a:p>
          <a:p>
            <a:pPr lvl="1"/>
            <a:r>
              <a:rPr lang="ko-KR" altLang="en-US" dirty="0"/>
              <a:t>우리가 만든 모델의 입력 데이터가 그림과 같은 ‘</a:t>
            </a:r>
            <a:r>
              <a:rPr lang="en-US" altLang="ko-KR" dirty="0"/>
              <a:t>0</a:t>
            </a:r>
            <a:r>
              <a:rPr lang="ko-KR" altLang="en-US" dirty="0"/>
              <a:t>’자 모양이라고 가정할 경우 이 이미지 데이터는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픽셀의 조합으로 구성된다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데이터는 신경망 모델의 입력으로 들어갈 때 아래와 같이 </a:t>
            </a:r>
            <a:r>
              <a:rPr lang="en-US" altLang="ko-KR" dirty="0"/>
              <a:t>001 010 010 ...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차원 배열로 입력이 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과정에서 원래의 데이터가 가진 ‘</a:t>
            </a:r>
            <a:r>
              <a:rPr lang="en-US" altLang="ko-KR" b="1" dirty="0"/>
              <a:t>0</a:t>
            </a:r>
            <a:r>
              <a:rPr lang="ko-KR" altLang="en-US" dirty="0"/>
              <a:t>’자 모양의 위상구조가 완전히 소멸된다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1FA137-563C-E99D-8256-6D493B7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04" y="6189404"/>
            <a:ext cx="1358226" cy="131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66CDA-1ABD-4692-923B-D6A51C96A443}"/>
              </a:ext>
            </a:extLst>
          </p:cNvPr>
          <p:cNvSpPr txBox="1"/>
          <p:nvPr/>
        </p:nvSpPr>
        <p:spPr>
          <a:xfrm>
            <a:off x="6285082" y="1332359"/>
            <a:ext cx="403244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Convolutional </a:t>
            </a:r>
            <a:r>
              <a:rPr lang="ko-KR" altLang="en-US" dirty="0">
                <a:solidFill>
                  <a:schemeClr val="accent1"/>
                </a:solidFill>
              </a:rPr>
              <a:t>나선형의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합성곱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이미지의 특징을 훈련하자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특징을 학습하는 </a:t>
            </a:r>
            <a:r>
              <a:rPr lang="ko-KR" altLang="en-US" dirty="0" err="1"/>
              <a:t>합성곱</a:t>
            </a:r>
            <a:r>
              <a:rPr lang="ko-KR" altLang="en-US" dirty="0"/>
              <a:t> 신경망 </a:t>
            </a:r>
          </a:p>
          <a:p>
            <a:pPr lvl="1"/>
            <a:r>
              <a:rPr lang="ko-KR" altLang="en-US" dirty="0"/>
              <a:t>만일</a:t>
            </a:r>
            <a:r>
              <a:rPr lang="en-US" altLang="ko-KR" dirty="0"/>
              <a:t>, 0</a:t>
            </a:r>
            <a:r>
              <a:rPr lang="ko-KR" altLang="en-US" dirty="0"/>
              <a:t>을 인식하기 위하여 “수평으로 </a:t>
            </a:r>
            <a:r>
              <a:rPr lang="ko-KR" altLang="en-US" dirty="0" err="1"/>
              <a:t>뻗어있는</a:t>
            </a:r>
            <a:r>
              <a:rPr lang="ko-KR" altLang="en-US" dirty="0"/>
              <a:t> 이미지와 수직으로 내려간 이미지의 결합” 과 같은 ‘</a:t>
            </a:r>
            <a:r>
              <a:rPr lang="en-US" altLang="ko-KR" dirty="0"/>
              <a:t>ᄀ’ </a:t>
            </a:r>
            <a:r>
              <a:rPr lang="ko-KR" altLang="en-US" dirty="0"/>
              <a:t>자 형태의 이미지의 위상구조를 학습하는 신경망이 있다면 더 나은 결과를 보일 수 있지 않을까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이런 아이디어를 신경망에 적용한 것이 바로 </a:t>
            </a:r>
            <a:r>
              <a:rPr lang="ko-KR" altLang="en-US" b="1" dirty="0" err="1">
                <a:solidFill>
                  <a:srgbClr val="0077A3"/>
                </a:solidFill>
              </a:rPr>
              <a:t>합성곱</a:t>
            </a:r>
            <a:r>
              <a:rPr lang="ko-KR" altLang="en-US" b="1" dirty="0">
                <a:solidFill>
                  <a:srgbClr val="0077A3"/>
                </a:solidFill>
              </a:rPr>
              <a:t> 신경망 </a:t>
            </a:r>
            <a:r>
              <a:rPr lang="en" altLang="ko-Kore-KR" b="1" baseline="30000" dirty="0">
                <a:solidFill>
                  <a:srgbClr val="0077A3"/>
                </a:solidFill>
              </a:rPr>
              <a:t>Convolutional Neural Network: CNN</a:t>
            </a:r>
            <a:r>
              <a:rPr lang="en" altLang="ko-Kore-KR" b="1" baseline="30000" dirty="0"/>
              <a:t>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DBE62E-B179-109B-6644-CC7A3F5F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36" y="2795885"/>
            <a:ext cx="6689927" cy="46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2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124" y="195157"/>
            <a:ext cx="9104242" cy="5233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1"/>
            <a:ext cx="10693400" cy="74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5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331"/>
            <a:ext cx="10693400" cy="76858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DA8385-24B9-46B2-91DA-58A781DC1867}"/>
              </a:ext>
            </a:extLst>
          </p:cNvPr>
          <p:cNvSpPr/>
          <p:nvPr/>
        </p:nvSpPr>
        <p:spPr>
          <a:xfrm>
            <a:off x="3042444" y="1836415"/>
            <a:ext cx="720080" cy="369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23630-184A-4E0E-8E66-846C895B1046}"/>
              </a:ext>
            </a:extLst>
          </p:cNvPr>
          <p:cNvSpPr txBox="1"/>
          <p:nvPr/>
        </p:nvSpPr>
        <p:spPr>
          <a:xfrm>
            <a:off x="2250356" y="2772519"/>
            <a:ext cx="66247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____________________________________________________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FD7C4-795A-4277-9CC0-C40B0055E5D1}"/>
              </a:ext>
            </a:extLst>
          </p:cNvPr>
          <p:cNvSpPr txBox="1"/>
          <p:nvPr/>
        </p:nvSpPr>
        <p:spPr>
          <a:xfrm>
            <a:off x="8010997" y="1945773"/>
            <a:ext cx="2520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일부를 봐도 </a:t>
            </a:r>
            <a:r>
              <a:rPr lang="ko-KR" altLang="en-US" dirty="0" err="1">
                <a:solidFill>
                  <a:schemeClr val="accent1"/>
                </a:solidFill>
              </a:rPr>
              <a:t>뭔지</a:t>
            </a:r>
            <a:r>
              <a:rPr lang="ko-KR" altLang="en-US" dirty="0">
                <a:solidFill>
                  <a:schemeClr val="accent1"/>
                </a:solidFill>
              </a:rPr>
              <a:t> 알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5F670-D750-444C-9343-897728BC5978}"/>
              </a:ext>
            </a:extLst>
          </p:cNvPr>
          <p:cNvSpPr txBox="1"/>
          <p:nvPr/>
        </p:nvSpPr>
        <p:spPr>
          <a:xfrm>
            <a:off x="6570836" y="6804967"/>
            <a:ext cx="37444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Cpu</a:t>
            </a:r>
            <a:r>
              <a:rPr lang="ko-KR" altLang="en-US" dirty="0">
                <a:solidFill>
                  <a:schemeClr val="accent1"/>
                </a:solidFill>
              </a:rPr>
              <a:t>이기 때문에 </a:t>
            </a:r>
            <a:r>
              <a:rPr lang="en-US" altLang="ko-KR" dirty="0">
                <a:solidFill>
                  <a:schemeClr val="accent1"/>
                </a:solidFill>
              </a:rPr>
              <a:t>0, 1</a:t>
            </a:r>
            <a:r>
              <a:rPr lang="ko-KR" altLang="en-US" dirty="0">
                <a:solidFill>
                  <a:schemeClr val="accent1"/>
                </a:solidFill>
              </a:rPr>
              <a:t>로 연산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FB1F7-4820-4F20-BE9B-4D312C144546}"/>
              </a:ext>
            </a:extLst>
          </p:cNvPr>
          <p:cNvSpPr/>
          <p:nvPr/>
        </p:nvSpPr>
        <p:spPr>
          <a:xfrm>
            <a:off x="7794972" y="3421733"/>
            <a:ext cx="2592288" cy="369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4FAC76-CF27-4FCA-8F58-761921EB7AA8}"/>
              </a:ext>
            </a:extLst>
          </p:cNvPr>
          <p:cNvSpPr/>
          <p:nvPr/>
        </p:nvSpPr>
        <p:spPr>
          <a:xfrm>
            <a:off x="5706740" y="4228986"/>
            <a:ext cx="3168352" cy="369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7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" y="1"/>
            <a:ext cx="10676709" cy="75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4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9262</TotalTime>
  <Words>1485</Words>
  <Application>Microsoft Office PowerPoint</Application>
  <PresentationFormat>사용자 지정</PresentationFormat>
  <Paragraphs>156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Wingdings</vt:lpstr>
      <vt:lpstr>Office 테마</vt:lpstr>
      <vt:lpstr>PowerPoint 프레젠테이션</vt:lpstr>
      <vt:lpstr>Goal</vt:lpstr>
      <vt:lpstr>PowerPoint 프레젠테이션</vt:lpstr>
      <vt:lpstr>PowerPoint 프레젠테이션</vt:lpstr>
      <vt:lpstr>03 이미지의 특징을 훈련하자: 합성곱 신경망</vt:lpstr>
      <vt:lpstr>03 이미지의 특징을 훈련하자: 합성곱 신경망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03 이미지의 특징을 훈련하자: 합성곱 신경망</vt:lpstr>
      <vt:lpstr>PowerPoint 프레젠테이션</vt:lpstr>
      <vt:lpstr>04 이미지에서 원하는 사물을 찾아보자: 객체 탐지  객: 손님</vt:lpstr>
      <vt:lpstr>04 이미지에서 원하는 사물을 찾아보자: 객체 탐지</vt:lpstr>
      <vt:lpstr>04 이미지에서 원하는 사물을 찾아보자: 객체 탐지</vt:lpstr>
      <vt:lpstr>PowerPoint 프레젠테이션</vt:lpstr>
      <vt:lpstr>04 이미지에서 원하는 사물을 찾아보자: 객체 탐지</vt:lpstr>
      <vt:lpstr>04 이미지에서 원하는 사물을 찾아보자: 객체 탐지</vt:lpstr>
      <vt:lpstr>04 이미지에서 원하는 사물을 찾아보자: 객체 탐지</vt:lpstr>
      <vt:lpstr>04 이미지에서 원하는 사물을 찾아보자: 객체 탐지</vt:lpstr>
      <vt:lpstr>04 이미지에서 원하는 사물을 찾아보자: 객체 탐지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109-2</cp:lastModifiedBy>
  <cp:revision>310</cp:revision>
  <dcterms:created xsi:type="dcterms:W3CDTF">2022-02-09T00:16:14Z</dcterms:created>
  <dcterms:modified xsi:type="dcterms:W3CDTF">2025-03-18T02:16:29Z</dcterms:modified>
</cp:coreProperties>
</file>